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8" r:id="rId1"/>
  </p:sldMasterIdLst>
  <p:notesMasterIdLst>
    <p:notesMasterId r:id="rId27"/>
  </p:notesMasterIdLst>
  <p:handoutMasterIdLst>
    <p:handoutMasterId r:id="rId28"/>
  </p:handoutMasterIdLst>
  <p:sldIdLst>
    <p:sldId id="276" r:id="rId2"/>
    <p:sldId id="300" r:id="rId3"/>
    <p:sldId id="261" r:id="rId4"/>
    <p:sldId id="258" r:id="rId5"/>
    <p:sldId id="262" r:id="rId6"/>
    <p:sldId id="263" r:id="rId7"/>
    <p:sldId id="264" r:id="rId8"/>
    <p:sldId id="265" r:id="rId9"/>
    <p:sldId id="266" r:id="rId10"/>
    <p:sldId id="267" r:id="rId11"/>
    <p:sldId id="269" r:id="rId12"/>
    <p:sldId id="268" r:id="rId13"/>
    <p:sldId id="270" r:id="rId14"/>
    <p:sldId id="271" r:id="rId15"/>
    <p:sldId id="272" r:id="rId16"/>
    <p:sldId id="273" r:id="rId17"/>
    <p:sldId id="274" r:id="rId18"/>
    <p:sldId id="381" r:id="rId19"/>
    <p:sldId id="275" r:id="rId20"/>
    <p:sldId id="277" r:id="rId21"/>
    <p:sldId id="278" r:id="rId22"/>
    <p:sldId id="380" r:id="rId23"/>
    <p:sldId id="341" r:id="rId24"/>
    <p:sldId id="342" r:id="rId25"/>
    <p:sldId id="343" r:id="rId2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648" autoAdjust="0"/>
    <p:restoredTop sz="65399" autoAdjust="0"/>
  </p:normalViewPr>
  <p:slideViewPr>
    <p:cSldViewPr>
      <p:cViewPr varScale="1">
        <p:scale>
          <a:sx n="72" d="100"/>
          <a:sy n="72" d="100"/>
        </p:scale>
        <p:origin x="1818"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6" d="100"/>
          <a:sy n="86" d="100"/>
        </p:scale>
        <p:origin x="1152"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E4688A-2FFB-4FFA-AEDA-62615DB2B9E4}" type="doc">
      <dgm:prSet loTypeId="urn:microsoft.com/office/officeart/2016/7/layout/VerticalHollowActionList" loCatId="List" qsTypeId="urn:microsoft.com/office/officeart/2005/8/quickstyle/simple1" qsCatId="simple" csTypeId="urn:microsoft.com/office/officeart/2005/8/colors/colorful3" csCatId="colorful"/>
      <dgm:spPr/>
      <dgm:t>
        <a:bodyPr/>
        <a:lstStyle/>
        <a:p>
          <a:endParaRPr lang="en-US"/>
        </a:p>
      </dgm:t>
    </dgm:pt>
    <dgm:pt modelId="{1CC6E2FC-DCA7-4657-834A-BDCC56D3CDB9}">
      <dgm:prSet/>
      <dgm:spPr/>
      <dgm:t>
        <a:bodyPr/>
        <a:lstStyle/>
        <a:p>
          <a:r>
            <a:rPr lang="en-US" dirty="0"/>
            <a:t>Identify</a:t>
          </a:r>
        </a:p>
      </dgm:t>
    </dgm:pt>
    <dgm:pt modelId="{A52ABFA8-7B93-4D86-86F6-EAEB35AD6357}" type="parTrans" cxnId="{DA42DEE2-C121-41BF-8D7D-7547A5ADFA4E}">
      <dgm:prSet/>
      <dgm:spPr/>
      <dgm:t>
        <a:bodyPr/>
        <a:lstStyle/>
        <a:p>
          <a:endParaRPr lang="en-US"/>
        </a:p>
      </dgm:t>
    </dgm:pt>
    <dgm:pt modelId="{94AD6691-26C1-4902-BC53-B923B4D16EEC}" type="sibTrans" cxnId="{DA42DEE2-C121-41BF-8D7D-7547A5ADFA4E}">
      <dgm:prSet/>
      <dgm:spPr/>
      <dgm:t>
        <a:bodyPr/>
        <a:lstStyle/>
        <a:p>
          <a:endParaRPr lang="en-US"/>
        </a:p>
      </dgm:t>
    </dgm:pt>
    <dgm:pt modelId="{9078FFC7-94B5-4F55-87A3-343857365AFB}">
      <dgm:prSet/>
      <dgm:spPr/>
      <dgm:t>
        <a:bodyPr/>
        <a:lstStyle/>
        <a:p>
          <a:r>
            <a:rPr lang="en-US" dirty="0"/>
            <a:t>Identify appropriate equipment. </a:t>
          </a:r>
        </a:p>
      </dgm:t>
    </dgm:pt>
    <dgm:pt modelId="{67E225E4-E207-47AA-A820-13F723B0D140}" type="parTrans" cxnId="{2DDA69E7-9745-4699-88BE-2B089F746D5B}">
      <dgm:prSet/>
      <dgm:spPr/>
      <dgm:t>
        <a:bodyPr/>
        <a:lstStyle/>
        <a:p>
          <a:endParaRPr lang="en-US"/>
        </a:p>
      </dgm:t>
    </dgm:pt>
    <dgm:pt modelId="{3E149427-8738-4AED-9485-569CD436C6FF}" type="sibTrans" cxnId="{2DDA69E7-9745-4699-88BE-2B089F746D5B}">
      <dgm:prSet/>
      <dgm:spPr/>
      <dgm:t>
        <a:bodyPr/>
        <a:lstStyle/>
        <a:p>
          <a:endParaRPr lang="en-US"/>
        </a:p>
      </dgm:t>
    </dgm:pt>
    <dgm:pt modelId="{6F169677-2C35-4C43-B4D4-4AAF06CD19F2}">
      <dgm:prSet/>
      <dgm:spPr/>
      <dgm:t>
        <a:bodyPr/>
        <a:lstStyle/>
        <a:p>
          <a:r>
            <a:rPr lang="en-US" dirty="0"/>
            <a:t>Allow</a:t>
          </a:r>
        </a:p>
      </dgm:t>
    </dgm:pt>
    <dgm:pt modelId="{EA76B87C-5439-4F39-A130-30D0B9E8FE17}" type="parTrans" cxnId="{059D9ADD-3C70-4507-9806-960BC7B4F072}">
      <dgm:prSet/>
      <dgm:spPr/>
      <dgm:t>
        <a:bodyPr/>
        <a:lstStyle/>
        <a:p>
          <a:endParaRPr lang="en-US"/>
        </a:p>
      </dgm:t>
    </dgm:pt>
    <dgm:pt modelId="{73D9EB6E-A6F9-4FA9-AFC2-A75FD7D2778A}" type="sibTrans" cxnId="{059D9ADD-3C70-4507-9806-960BC7B4F072}">
      <dgm:prSet/>
      <dgm:spPr/>
      <dgm:t>
        <a:bodyPr/>
        <a:lstStyle/>
        <a:p>
          <a:endParaRPr lang="en-US"/>
        </a:p>
      </dgm:t>
    </dgm:pt>
    <dgm:pt modelId="{85542305-3B46-446A-9C5B-87322D9CDFB1}">
      <dgm:prSet/>
      <dgm:spPr/>
      <dgm:t>
        <a:bodyPr/>
        <a:lstStyle/>
        <a:p>
          <a:r>
            <a:rPr lang="en-US" dirty="0"/>
            <a:t>Allow time for positioning and assistance with utensils.</a:t>
          </a:r>
        </a:p>
      </dgm:t>
    </dgm:pt>
    <dgm:pt modelId="{5F765983-CBCA-465E-8C6E-01B5D85D8323}" type="parTrans" cxnId="{19D9170F-F07B-4FA6-ABDC-EE5BD6B7016E}">
      <dgm:prSet/>
      <dgm:spPr/>
      <dgm:t>
        <a:bodyPr/>
        <a:lstStyle/>
        <a:p>
          <a:endParaRPr lang="en-US"/>
        </a:p>
      </dgm:t>
    </dgm:pt>
    <dgm:pt modelId="{C91E4814-B0E5-429F-BE61-190E97C2B896}" type="sibTrans" cxnId="{19D9170F-F07B-4FA6-ABDC-EE5BD6B7016E}">
      <dgm:prSet/>
      <dgm:spPr/>
      <dgm:t>
        <a:bodyPr/>
        <a:lstStyle/>
        <a:p>
          <a:endParaRPr lang="en-US"/>
        </a:p>
      </dgm:t>
    </dgm:pt>
    <dgm:pt modelId="{62614B72-1447-4B4E-BB6E-8A7859F376E1}">
      <dgm:prSet/>
      <dgm:spPr/>
      <dgm:t>
        <a:bodyPr/>
        <a:lstStyle/>
        <a:p>
          <a:r>
            <a:rPr lang="en-US" dirty="0"/>
            <a:t>Use</a:t>
          </a:r>
        </a:p>
      </dgm:t>
    </dgm:pt>
    <dgm:pt modelId="{AFA3C8F1-515C-4CD8-B5B7-7D5C833CA1D9}" type="parTrans" cxnId="{767D4D0A-C1E1-47C1-BBC8-2203F576D346}">
      <dgm:prSet/>
      <dgm:spPr/>
      <dgm:t>
        <a:bodyPr/>
        <a:lstStyle/>
        <a:p>
          <a:endParaRPr lang="en-US"/>
        </a:p>
      </dgm:t>
    </dgm:pt>
    <dgm:pt modelId="{BFD8A593-AE8B-412C-822D-6E0118731D28}" type="sibTrans" cxnId="{767D4D0A-C1E1-47C1-BBC8-2203F576D346}">
      <dgm:prSet/>
      <dgm:spPr/>
      <dgm:t>
        <a:bodyPr/>
        <a:lstStyle/>
        <a:p>
          <a:endParaRPr lang="en-US"/>
        </a:p>
      </dgm:t>
    </dgm:pt>
    <dgm:pt modelId="{9D7ED12D-D687-412D-9DDA-64B323F5114F}">
      <dgm:prSet/>
      <dgm:spPr/>
      <dgm:t>
        <a:bodyPr/>
        <a:lstStyle/>
        <a:p>
          <a:r>
            <a:rPr lang="en-US" dirty="0"/>
            <a:t>Use verbal instructions as appropriate</a:t>
          </a:r>
        </a:p>
      </dgm:t>
    </dgm:pt>
    <dgm:pt modelId="{5B83DC94-38BA-458A-B5BB-48A78B82CB4A}" type="parTrans" cxnId="{02DCB13F-9CB1-472C-A247-B6C83C95551C}">
      <dgm:prSet/>
      <dgm:spPr/>
      <dgm:t>
        <a:bodyPr/>
        <a:lstStyle/>
        <a:p>
          <a:endParaRPr lang="en-US"/>
        </a:p>
      </dgm:t>
    </dgm:pt>
    <dgm:pt modelId="{986CE72F-46A4-489C-89BA-6DC7E6F384FC}" type="sibTrans" cxnId="{02DCB13F-9CB1-472C-A247-B6C83C95551C}">
      <dgm:prSet/>
      <dgm:spPr/>
      <dgm:t>
        <a:bodyPr/>
        <a:lstStyle/>
        <a:p>
          <a:endParaRPr lang="en-US"/>
        </a:p>
      </dgm:t>
    </dgm:pt>
    <dgm:pt modelId="{A27318B9-7558-4E74-A4D6-0CA3358A40C9}">
      <dgm:prSet/>
      <dgm:spPr/>
      <dgm:t>
        <a:bodyPr/>
        <a:lstStyle/>
        <a:p>
          <a:r>
            <a:rPr lang="en-US" dirty="0"/>
            <a:t>Allow</a:t>
          </a:r>
        </a:p>
      </dgm:t>
    </dgm:pt>
    <dgm:pt modelId="{629C6EBB-A7F6-4107-AC38-316DDB65BA84}" type="parTrans" cxnId="{05F80DEB-ACBD-4785-87BD-7DE975F256E0}">
      <dgm:prSet/>
      <dgm:spPr/>
      <dgm:t>
        <a:bodyPr/>
        <a:lstStyle/>
        <a:p>
          <a:endParaRPr lang="en-US"/>
        </a:p>
      </dgm:t>
    </dgm:pt>
    <dgm:pt modelId="{8337F7C1-2E0A-4843-AFBE-4EC48F40E51F}" type="sibTrans" cxnId="{05F80DEB-ACBD-4785-87BD-7DE975F256E0}">
      <dgm:prSet/>
      <dgm:spPr/>
      <dgm:t>
        <a:bodyPr/>
        <a:lstStyle/>
        <a:p>
          <a:endParaRPr lang="en-US"/>
        </a:p>
      </dgm:t>
    </dgm:pt>
    <dgm:pt modelId="{3DB72295-6AD7-43B0-9F8F-DCA5376E3D2D}">
      <dgm:prSet/>
      <dgm:spPr/>
      <dgm:t>
        <a:bodyPr/>
        <a:lstStyle/>
        <a:p>
          <a:r>
            <a:rPr lang="en-US" dirty="0"/>
            <a:t>Allow for rest breaks and changes in “food choices” on the plate</a:t>
          </a:r>
        </a:p>
      </dgm:t>
    </dgm:pt>
    <dgm:pt modelId="{BC464275-BE2B-49F1-9250-B2D078FC917A}" type="parTrans" cxnId="{43E5CB89-7F9D-48BD-A369-E9129E913DBA}">
      <dgm:prSet/>
      <dgm:spPr/>
      <dgm:t>
        <a:bodyPr/>
        <a:lstStyle/>
        <a:p>
          <a:endParaRPr lang="en-US"/>
        </a:p>
      </dgm:t>
    </dgm:pt>
    <dgm:pt modelId="{20D58231-398C-4079-8452-A6730301A42F}" type="sibTrans" cxnId="{43E5CB89-7F9D-48BD-A369-E9129E913DBA}">
      <dgm:prSet/>
      <dgm:spPr/>
      <dgm:t>
        <a:bodyPr/>
        <a:lstStyle/>
        <a:p>
          <a:endParaRPr lang="en-US"/>
        </a:p>
      </dgm:t>
    </dgm:pt>
    <dgm:pt modelId="{EB2032BA-2385-4143-B57F-B1084A2636EB}" type="pres">
      <dgm:prSet presAssocID="{72E4688A-2FFB-4FFA-AEDA-62615DB2B9E4}" presName="Name0" presStyleCnt="0">
        <dgm:presLayoutVars>
          <dgm:dir/>
          <dgm:animLvl val="lvl"/>
          <dgm:resizeHandles val="exact"/>
        </dgm:presLayoutVars>
      </dgm:prSet>
      <dgm:spPr/>
    </dgm:pt>
    <dgm:pt modelId="{317B9874-0025-42CF-BCED-F1116D6A20C8}" type="pres">
      <dgm:prSet presAssocID="{1CC6E2FC-DCA7-4657-834A-BDCC56D3CDB9}" presName="linNode" presStyleCnt="0"/>
      <dgm:spPr/>
    </dgm:pt>
    <dgm:pt modelId="{3C639B1D-08D3-453D-963C-1286491688C8}" type="pres">
      <dgm:prSet presAssocID="{1CC6E2FC-DCA7-4657-834A-BDCC56D3CDB9}" presName="parentText" presStyleLbl="solidFgAcc1" presStyleIdx="0" presStyleCnt="4">
        <dgm:presLayoutVars>
          <dgm:chMax val="1"/>
          <dgm:bulletEnabled/>
        </dgm:presLayoutVars>
      </dgm:prSet>
      <dgm:spPr/>
    </dgm:pt>
    <dgm:pt modelId="{6B6D6F5A-C265-4E0D-8A95-218D3C1F6691}" type="pres">
      <dgm:prSet presAssocID="{1CC6E2FC-DCA7-4657-834A-BDCC56D3CDB9}" presName="descendantText" presStyleLbl="alignNode1" presStyleIdx="0" presStyleCnt="4">
        <dgm:presLayoutVars>
          <dgm:bulletEnabled/>
        </dgm:presLayoutVars>
      </dgm:prSet>
      <dgm:spPr/>
    </dgm:pt>
    <dgm:pt modelId="{94A7D918-61BD-4E9D-A8D7-E92CBAE2797B}" type="pres">
      <dgm:prSet presAssocID="{94AD6691-26C1-4902-BC53-B923B4D16EEC}" presName="sp" presStyleCnt="0"/>
      <dgm:spPr/>
    </dgm:pt>
    <dgm:pt modelId="{C44EAC71-633D-4F83-8134-9F7D6152C7C3}" type="pres">
      <dgm:prSet presAssocID="{6F169677-2C35-4C43-B4D4-4AAF06CD19F2}" presName="linNode" presStyleCnt="0"/>
      <dgm:spPr/>
    </dgm:pt>
    <dgm:pt modelId="{7F563EE1-912C-4416-A784-1DC0C35FEA12}" type="pres">
      <dgm:prSet presAssocID="{6F169677-2C35-4C43-B4D4-4AAF06CD19F2}" presName="parentText" presStyleLbl="solidFgAcc1" presStyleIdx="1" presStyleCnt="4">
        <dgm:presLayoutVars>
          <dgm:chMax val="1"/>
          <dgm:bulletEnabled/>
        </dgm:presLayoutVars>
      </dgm:prSet>
      <dgm:spPr/>
    </dgm:pt>
    <dgm:pt modelId="{B5E0ABB7-9DD3-4E95-AD36-7FAD04960200}" type="pres">
      <dgm:prSet presAssocID="{6F169677-2C35-4C43-B4D4-4AAF06CD19F2}" presName="descendantText" presStyleLbl="alignNode1" presStyleIdx="1" presStyleCnt="4">
        <dgm:presLayoutVars>
          <dgm:bulletEnabled/>
        </dgm:presLayoutVars>
      </dgm:prSet>
      <dgm:spPr/>
    </dgm:pt>
    <dgm:pt modelId="{BF00D442-8C4A-467D-9707-73620102779F}" type="pres">
      <dgm:prSet presAssocID="{73D9EB6E-A6F9-4FA9-AFC2-A75FD7D2778A}" presName="sp" presStyleCnt="0"/>
      <dgm:spPr/>
    </dgm:pt>
    <dgm:pt modelId="{398AE67A-83A6-43DA-8FB0-D45A82DABFC6}" type="pres">
      <dgm:prSet presAssocID="{62614B72-1447-4B4E-BB6E-8A7859F376E1}" presName="linNode" presStyleCnt="0"/>
      <dgm:spPr/>
    </dgm:pt>
    <dgm:pt modelId="{27F47827-8745-4AB6-B566-CCDB45106A5A}" type="pres">
      <dgm:prSet presAssocID="{62614B72-1447-4B4E-BB6E-8A7859F376E1}" presName="parentText" presStyleLbl="solidFgAcc1" presStyleIdx="2" presStyleCnt="4">
        <dgm:presLayoutVars>
          <dgm:chMax val="1"/>
          <dgm:bulletEnabled/>
        </dgm:presLayoutVars>
      </dgm:prSet>
      <dgm:spPr/>
    </dgm:pt>
    <dgm:pt modelId="{31AD942D-54BB-419E-ACEB-2DA733E67E85}" type="pres">
      <dgm:prSet presAssocID="{62614B72-1447-4B4E-BB6E-8A7859F376E1}" presName="descendantText" presStyleLbl="alignNode1" presStyleIdx="2" presStyleCnt="4">
        <dgm:presLayoutVars>
          <dgm:bulletEnabled/>
        </dgm:presLayoutVars>
      </dgm:prSet>
      <dgm:spPr/>
    </dgm:pt>
    <dgm:pt modelId="{E43D91EC-3611-4C36-B10C-A15784713F2A}" type="pres">
      <dgm:prSet presAssocID="{BFD8A593-AE8B-412C-822D-6E0118731D28}" presName="sp" presStyleCnt="0"/>
      <dgm:spPr/>
    </dgm:pt>
    <dgm:pt modelId="{49F89443-5B03-4E26-85B3-DEC693B1FCDB}" type="pres">
      <dgm:prSet presAssocID="{A27318B9-7558-4E74-A4D6-0CA3358A40C9}" presName="linNode" presStyleCnt="0"/>
      <dgm:spPr/>
    </dgm:pt>
    <dgm:pt modelId="{129EADA0-7313-4733-B1F7-3CB471764617}" type="pres">
      <dgm:prSet presAssocID="{A27318B9-7558-4E74-A4D6-0CA3358A40C9}" presName="parentText" presStyleLbl="solidFgAcc1" presStyleIdx="3" presStyleCnt="4">
        <dgm:presLayoutVars>
          <dgm:chMax val="1"/>
          <dgm:bulletEnabled/>
        </dgm:presLayoutVars>
      </dgm:prSet>
      <dgm:spPr/>
    </dgm:pt>
    <dgm:pt modelId="{BF3BF38B-DFFD-457F-A43A-CBA2D98CA4A4}" type="pres">
      <dgm:prSet presAssocID="{A27318B9-7558-4E74-A4D6-0CA3358A40C9}" presName="descendantText" presStyleLbl="alignNode1" presStyleIdx="3" presStyleCnt="4">
        <dgm:presLayoutVars>
          <dgm:bulletEnabled/>
        </dgm:presLayoutVars>
      </dgm:prSet>
      <dgm:spPr/>
    </dgm:pt>
  </dgm:ptLst>
  <dgm:cxnLst>
    <dgm:cxn modelId="{767D4D0A-C1E1-47C1-BBC8-2203F576D346}" srcId="{72E4688A-2FFB-4FFA-AEDA-62615DB2B9E4}" destId="{62614B72-1447-4B4E-BB6E-8A7859F376E1}" srcOrd="2" destOrd="0" parTransId="{AFA3C8F1-515C-4CD8-B5B7-7D5C833CA1D9}" sibTransId="{BFD8A593-AE8B-412C-822D-6E0118731D28}"/>
    <dgm:cxn modelId="{19D9170F-F07B-4FA6-ABDC-EE5BD6B7016E}" srcId="{6F169677-2C35-4C43-B4D4-4AAF06CD19F2}" destId="{85542305-3B46-446A-9C5B-87322D9CDFB1}" srcOrd="0" destOrd="0" parTransId="{5F765983-CBCA-465E-8C6E-01B5D85D8323}" sibTransId="{C91E4814-B0E5-429F-BE61-190E97C2B896}"/>
    <dgm:cxn modelId="{6BF36F10-E8CD-4813-AA02-E4A439CB028C}" type="presOf" srcId="{6F169677-2C35-4C43-B4D4-4AAF06CD19F2}" destId="{7F563EE1-912C-4416-A784-1DC0C35FEA12}" srcOrd="0" destOrd="0" presId="urn:microsoft.com/office/officeart/2016/7/layout/VerticalHollowActionList"/>
    <dgm:cxn modelId="{90D95816-D93C-4C1D-AC0B-CE155FC2031D}" type="presOf" srcId="{9D7ED12D-D687-412D-9DDA-64B323F5114F}" destId="{31AD942D-54BB-419E-ACEB-2DA733E67E85}" srcOrd="0" destOrd="0" presId="urn:microsoft.com/office/officeart/2016/7/layout/VerticalHollowActionList"/>
    <dgm:cxn modelId="{9518DF34-70FC-4D7B-86A5-01CA6709BAA6}" type="presOf" srcId="{85542305-3B46-446A-9C5B-87322D9CDFB1}" destId="{B5E0ABB7-9DD3-4E95-AD36-7FAD04960200}" srcOrd="0" destOrd="0" presId="urn:microsoft.com/office/officeart/2016/7/layout/VerticalHollowActionList"/>
    <dgm:cxn modelId="{02DCB13F-9CB1-472C-A247-B6C83C95551C}" srcId="{62614B72-1447-4B4E-BB6E-8A7859F376E1}" destId="{9D7ED12D-D687-412D-9DDA-64B323F5114F}" srcOrd="0" destOrd="0" parTransId="{5B83DC94-38BA-458A-B5BB-48A78B82CB4A}" sibTransId="{986CE72F-46A4-489C-89BA-6DC7E6F384FC}"/>
    <dgm:cxn modelId="{CE10C884-87FB-4928-B490-216AF45C6263}" type="presOf" srcId="{9078FFC7-94B5-4F55-87A3-343857365AFB}" destId="{6B6D6F5A-C265-4E0D-8A95-218D3C1F6691}" srcOrd="0" destOrd="0" presId="urn:microsoft.com/office/officeart/2016/7/layout/VerticalHollowActionList"/>
    <dgm:cxn modelId="{43E5CB89-7F9D-48BD-A369-E9129E913DBA}" srcId="{A27318B9-7558-4E74-A4D6-0CA3358A40C9}" destId="{3DB72295-6AD7-43B0-9F8F-DCA5376E3D2D}" srcOrd="0" destOrd="0" parTransId="{BC464275-BE2B-49F1-9250-B2D078FC917A}" sibTransId="{20D58231-398C-4079-8452-A6730301A42F}"/>
    <dgm:cxn modelId="{0977348B-C730-48BE-8DAA-365D0AE57D43}" type="presOf" srcId="{1CC6E2FC-DCA7-4657-834A-BDCC56D3CDB9}" destId="{3C639B1D-08D3-453D-963C-1286491688C8}" srcOrd="0" destOrd="0" presId="urn:microsoft.com/office/officeart/2016/7/layout/VerticalHollowActionList"/>
    <dgm:cxn modelId="{26DD588F-1F64-48B0-9A83-3FAA01B6CF86}" type="presOf" srcId="{62614B72-1447-4B4E-BB6E-8A7859F376E1}" destId="{27F47827-8745-4AB6-B566-CCDB45106A5A}" srcOrd="0" destOrd="0" presId="urn:microsoft.com/office/officeart/2016/7/layout/VerticalHollowActionList"/>
    <dgm:cxn modelId="{EF32C6C5-4F01-4E3D-90BC-F832BE456759}" type="presOf" srcId="{72E4688A-2FFB-4FFA-AEDA-62615DB2B9E4}" destId="{EB2032BA-2385-4143-B57F-B1084A2636EB}" srcOrd="0" destOrd="0" presId="urn:microsoft.com/office/officeart/2016/7/layout/VerticalHollowActionList"/>
    <dgm:cxn modelId="{059D9ADD-3C70-4507-9806-960BC7B4F072}" srcId="{72E4688A-2FFB-4FFA-AEDA-62615DB2B9E4}" destId="{6F169677-2C35-4C43-B4D4-4AAF06CD19F2}" srcOrd="1" destOrd="0" parTransId="{EA76B87C-5439-4F39-A130-30D0B9E8FE17}" sibTransId="{73D9EB6E-A6F9-4FA9-AFC2-A75FD7D2778A}"/>
    <dgm:cxn modelId="{DA42DEE2-C121-41BF-8D7D-7547A5ADFA4E}" srcId="{72E4688A-2FFB-4FFA-AEDA-62615DB2B9E4}" destId="{1CC6E2FC-DCA7-4657-834A-BDCC56D3CDB9}" srcOrd="0" destOrd="0" parTransId="{A52ABFA8-7B93-4D86-86F6-EAEB35AD6357}" sibTransId="{94AD6691-26C1-4902-BC53-B923B4D16EEC}"/>
    <dgm:cxn modelId="{1ABEF5E5-CED5-4503-8371-5D45C8F6F546}" type="presOf" srcId="{A27318B9-7558-4E74-A4D6-0CA3358A40C9}" destId="{129EADA0-7313-4733-B1F7-3CB471764617}" srcOrd="0" destOrd="0" presId="urn:microsoft.com/office/officeart/2016/7/layout/VerticalHollowActionList"/>
    <dgm:cxn modelId="{2DDA69E7-9745-4699-88BE-2B089F746D5B}" srcId="{1CC6E2FC-DCA7-4657-834A-BDCC56D3CDB9}" destId="{9078FFC7-94B5-4F55-87A3-343857365AFB}" srcOrd="0" destOrd="0" parTransId="{67E225E4-E207-47AA-A820-13F723B0D140}" sibTransId="{3E149427-8738-4AED-9485-569CD436C6FF}"/>
    <dgm:cxn modelId="{7EEB34EA-6696-415A-917F-F1D7D9DB9A12}" type="presOf" srcId="{3DB72295-6AD7-43B0-9F8F-DCA5376E3D2D}" destId="{BF3BF38B-DFFD-457F-A43A-CBA2D98CA4A4}" srcOrd="0" destOrd="0" presId="urn:microsoft.com/office/officeart/2016/7/layout/VerticalHollowActionList"/>
    <dgm:cxn modelId="{05F80DEB-ACBD-4785-87BD-7DE975F256E0}" srcId="{72E4688A-2FFB-4FFA-AEDA-62615DB2B9E4}" destId="{A27318B9-7558-4E74-A4D6-0CA3358A40C9}" srcOrd="3" destOrd="0" parTransId="{629C6EBB-A7F6-4107-AC38-316DDB65BA84}" sibTransId="{8337F7C1-2E0A-4843-AFBE-4EC48F40E51F}"/>
    <dgm:cxn modelId="{63DE57D4-5D5F-473C-8235-BCC21A5633F9}" type="presParOf" srcId="{EB2032BA-2385-4143-B57F-B1084A2636EB}" destId="{317B9874-0025-42CF-BCED-F1116D6A20C8}" srcOrd="0" destOrd="0" presId="urn:microsoft.com/office/officeart/2016/7/layout/VerticalHollowActionList"/>
    <dgm:cxn modelId="{916E66A8-A4A9-4C0A-A296-7FE5A1105C20}" type="presParOf" srcId="{317B9874-0025-42CF-BCED-F1116D6A20C8}" destId="{3C639B1D-08D3-453D-963C-1286491688C8}" srcOrd="0" destOrd="0" presId="urn:microsoft.com/office/officeart/2016/7/layout/VerticalHollowActionList"/>
    <dgm:cxn modelId="{6A3002B4-21DB-450D-A542-1981AFBFCB42}" type="presParOf" srcId="{317B9874-0025-42CF-BCED-F1116D6A20C8}" destId="{6B6D6F5A-C265-4E0D-8A95-218D3C1F6691}" srcOrd="1" destOrd="0" presId="urn:microsoft.com/office/officeart/2016/7/layout/VerticalHollowActionList"/>
    <dgm:cxn modelId="{831CF5FF-B2C7-4B69-8E76-1A498B3CD189}" type="presParOf" srcId="{EB2032BA-2385-4143-B57F-B1084A2636EB}" destId="{94A7D918-61BD-4E9D-A8D7-E92CBAE2797B}" srcOrd="1" destOrd="0" presId="urn:microsoft.com/office/officeart/2016/7/layout/VerticalHollowActionList"/>
    <dgm:cxn modelId="{3E786EE9-394D-4857-B696-D5F3862AC2E1}" type="presParOf" srcId="{EB2032BA-2385-4143-B57F-B1084A2636EB}" destId="{C44EAC71-633D-4F83-8134-9F7D6152C7C3}" srcOrd="2" destOrd="0" presId="urn:microsoft.com/office/officeart/2016/7/layout/VerticalHollowActionList"/>
    <dgm:cxn modelId="{5F4E3CDA-4153-49D5-AA8E-F6A36860A116}" type="presParOf" srcId="{C44EAC71-633D-4F83-8134-9F7D6152C7C3}" destId="{7F563EE1-912C-4416-A784-1DC0C35FEA12}" srcOrd="0" destOrd="0" presId="urn:microsoft.com/office/officeart/2016/7/layout/VerticalHollowActionList"/>
    <dgm:cxn modelId="{4CDD40CF-5182-4C4F-BF85-584718A8D47C}" type="presParOf" srcId="{C44EAC71-633D-4F83-8134-9F7D6152C7C3}" destId="{B5E0ABB7-9DD3-4E95-AD36-7FAD04960200}" srcOrd="1" destOrd="0" presId="urn:microsoft.com/office/officeart/2016/7/layout/VerticalHollowActionList"/>
    <dgm:cxn modelId="{4181A8CD-B670-4F1F-9066-4868B393894D}" type="presParOf" srcId="{EB2032BA-2385-4143-B57F-B1084A2636EB}" destId="{BF00D442-8C4A-467D-9707-73620102779F}" srcOrd="3" destOrd="0" presId="urn:microsoft.com/office/officeart/2016/7/layout/VerticalHollowActionList"/>
    <dgm:cxn modelId="{16472643-E2F1-4A2D-9993-ED81B09CDCD8}" type="presParOf" srcId="{EB2032BA-2385-4143-B57F-B1084A2636EB}" destId="{398AE67A-83A6-43DA-8FB0-D45A82DABFC6}" srcOrd="4" destOrd="0" presId="urn:microsoft.com/office/officeart/2016/7/layout/VerticalHollowActionList"/>
    <dgm:cxn modelId="{E7FCC895-1A38-4AF5-92D0-E09DA8AE6A44}" type="presParOf" srcId="{398AE67A-83A6-43DA-8FB0-D45A82DABFC6}" destId="{27F47827-8745-4AB6-B566-CCDB45106A5A}" srcOrd="0" destOrd="0" presId="urn:microsoft.com/office/officeart/2016/7/layout/VerticalHollowActionList"/>
    <dgm:cxn modelId="{79D393CC-17CA-4B70-9147-E41C9D855C5A}" type="presParOf" srcId="{398AE67A-83A6-43DA-8FB0-D45A82DABFC6}" destId="{31AD942D-54BB-419E-ACEB-2DA733E67E85}" srcOrd="1" destOrd="0" presId="urn:microsoft.com/office/officeart/2016/7/layout/VerticalHollowActionList"/>
    <dgm:cxn modelId="{1A7AAF72-33D1-4213-862E-E57A4C02BBFF}" type="presParOf" srcId="{EB2032BA-2385-4143-B57F-B1084A2636EB}" destId="{E43D91EC-3611-4C36-B10C-A15784713F2A}" srcOrd="5" destOrd="0" presId="urn:microsoft.com/office/officeart/2016/7/layout/VerticalHollowActionList"/>
    <dgm:cxn modelId="{3941E0F4-4535-4BB5-B8C1-E452FD558308}" type="presParOf" srcId="{EB2032BA-2385-4143-B57F-B1084A2636EB}" destId="{49F89443-5B03-4E26-85B3-DEC693B1FCDB}" srcOrd="6" destOrd="0" presId="urn:microsoft.com/office/officeart/2016/7/layout/VerticalHollowActionList"/>
    <dgm:cxn modelId="{E5604E9D-CEB6-4FBA-90AE-FCFAEE700C72}" type="presParOf" srcId="{49F89443-5B03-4E26-85B3-DEC693B1FCDB}" destId="{129EADA0-7313-4733-B1F7-3CB471764617}" srcOrd="0" destOrd="0" presId="urn:microsoft.com/office/officeart/2016/7/layout/VerticalHollowActionList"/>
    <dgm:cxn modelId="{EBC67DAE-F0DB-4B6D-B22B-5A5D52A3970F}" type="presParOf" srcId="{49F89443-5B03-4E26-85B3-DEC693B1FCDB}" destId="{BF3BF38B-DFFD-457F-A43A-CBA2D98CA4A4}" srcOrd="1" destOrd="0" presId="urn:microsoft.com/office/officeart/2016/7/layout/VerticalHollow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6B0A12C-6978-4256-9FBE-9C73F3B8480A}"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n-US"/>
        </a:p>
      </dgm:t>
    </dgm:pt>
    <dgm:pt modelId="{9178F587-7DC4-4C9F-9196-C090E080C21E}">
      <dgm:prSet/>
      <dgm:spPr/>
      <dgm:t>
        <a:bodyPr/>
        <a:lstStyle/>
        <a:p>
          <a:r>
            <a:rPr lang="en-US" dirty="0"/>
            <a:t>For Joint Limitations/Sensitive Joints</a:t>
          </a:r>
        </a:p>
      </dgm:t>
    </dgm:pt>
    <dgm:pt modelId="{1414278F-4681-4431-8561-DFA1DE0C050E}" type="parTrans" cxnId="{7E9FCE1D-C061-4B1A-95C5-EB7E172EE5B0}">
      <dgm:prSet/>
      <dgm:spPr/>
      <dgm:t>
        <a:bodyPr/>
        <a:lstStyle/>
        <a:p>
          <a:endParaRPr lang="en-US"/>
        </a:p>
      </dgm:t>
    </dgm:pt>
    <dgm:pt modelId="{9B90CF6D-5586-412A-AD27-5926302C3878}" type="sibTrans" cxnId="{7E9FCE1D-C061-4B1A-95C5-EB7E172EE5B0}">
      <dgm:prSet/>
      <dgm:spPr/>
      <dgm:t>
        <a:bodyPr/>
        <a:lstStyle/>
        <a:p>
          <a:endParaRPr lang="en-US"/>
        </a:p>
      </dgm:t>
    </dgm:pt>
    <dgm:pt modelId="{19B5BD4D-83E4-4AF9-8E83-6842FB990FC2}">
      <dgm:prSet custT="1"/>
      <dgm:spPr/>
      <dgm:t>
        <a:bodyPr/>
        <a:lstStyle/>
        <a:p>
          <a:r>
            <a:rPr lang="en-US" sz="2000" dirty="0"/>
            <a:t>There are a variety of built up, rubberized for better grasp, curved handles-eating utensils and even moldable cups for resident ability to eat/drink as independently as possible</a:t>
          </a:r>
        </a:p>
      </dgm:t>
    </dgm:pt>
    <dgm:pt modelId="{6371F7AB-68AD-48FE-BC36-F06E501F9177}" type="parTrans" cxnId="{378EF624-1D5C-4235-8E69-4CD675CE71C7}">
      <dgm:prSet/>
      <dgm:spPr/>
      <dgm:t>
        <a:bodyPr/>
        <a:lstStyle/>
        <a:p>
          <a:endParaRPr lang="en-US"/>
        </a:p>
      </dgm:t>
    </dgm:pt>
    <dgm:pt modelId="{AC309EFE-EC24-4137-9FBA-6E0E9A735344}" type="sibTrans" cxnId="{378EF624-1D5C-4235-8E69-4CD675CE71C7}">
      <dgm:prSet/>
      <dgm:spPr/>
      <dgm:t>
        <a:bodyPr/>
        <a:lstStyle/>
        <a:p>
          <a:endParaRPr lang="en-US"/>
        </a:p>
      </dgm:t>
    </dgm:pt>
    <dgm:pt modelId="{5D3C30BF-D222-4531-8850-E96CCFE1F29C}">
      <dgm:prSet custT="1"/>
      <dgm:spPr/>
      <dgm:t>
        <a:bodyPr/>
        <a:lstStyle/>
        <a:p>
          <a:r>
            <a:rPr lang="en-US" sz="2000" dirty="0"/>
            <a:t>Wrist cuffs</a:t>
          </a:r>
        </a:p>
      </dgm:t>
    </dgm:pt>
    <dgm:pt modelId="{2B10C3CB-E809-44B0-A905-EDB2E952907B}" type="parTrans" cxnId="{0C47FE8C-BCED-4BFF-B2BE-5772EA1973BB}">
      <dgm:prSet/>
      <dgm:spPr/>
      <dgm:t>
        <a:bodyPr/>
        <a:lstStyle/>
        <a:p>
          <a:endParaRPr lang="en-US"/>
        </a:p>
      </dgm:t>
    </dgm:pt>
    <dgm:pt modelId="{63AD41DA-FF57-4265-8488-D21F6035660E}" type="sibTrans" cxnId="{0C47FE8C-BCED-4BFF-B2BE-5772EA1973BB}">
      <dgm:prSet/>
      <dgm:spPr/>
      <dgm:t>
        <a:bodyPr/>
        <a:lstStyle/>
        <a:p>
          <a:endParaRPr lang="en-US"/>
        </a:p>
      </dgm:t>
    </dgm:pt>
    <dgm:pt modelId="{2381DBC8-80F7-4D04-A206-DA09ADCAF7D8}">
      <dgm:prSet/>
      <dgm:spPr/>
      <dgm:t>
        <a:bodyPr/>
        <a:lstStyle/>
        <a:p>
          <a:r>
            <a:rPr lang="en-US" dirty="0"/>
            <a:t>For Tremors</a:t>
          </a:r>
        </a:p>
      </dgm:t>
    </dgm:pt>
    <dgm:pt modelId="{4851AD11-E83E-4F8D-83A9-6EE06196EF7F}" type="parTrans" cxnId="{F4972640-7F04-403F-8785-137E1FDC1620}">
      <dgm:prSet/>
      <dgm:spPr/>
      <dgm:t>
        <a:bodyPr/>
        <a:lstStyle/>
        <a:p>
          <a:endParaRPr lang="en-US"/>
        </a:p>
      </dgm:t>
    </dgm:pt>
    <dgm:pt modelId="{57353068-FCE8-4073-A4F6-BB2BEEC3BEEA}" type="sibTrans" cxnId="{F4972640-7F04-403F-8785-137E1FDC1620}">
      <dgm:prSet/>
      <dgm:spPr/>
      <dgm:t>
        <a:bodyPr/>
        <a:lstStyle/>
        <a:p>
          <a:endParaRPr lang="en-US"/>
        </a:p>
      </dgm:t>
    </dgm:pt>
    <dgm:pt modelId="{8B74CF54-4CB1-4D12-9D13-04D23D6ED562}">
      <dgm:prSet custT="1"/>
      <dgm:spPr/>
      <dgm:t>
        <a:bodyPr/>
        <a:lstStyle/>
        <a:p>
          <a:r>
            <a:rPr lang="en-US" sz="2000" dirty="0"/>
            <a:t>Weighted utensils and cups will assist with independent eating for residents with tremors</a:t>
          </a:r>
        </a:p>
      </dgm:t>
    </dgm:pt>
    <dgm:pt modelId="{AB7A4A17-8FAA-4E4B-925D-6F6FF1015BDE}" type="parTrans" cxnId="{0AF3CD54-49F6-42FE-A68C-19F280A0B689}">
      <dgm:prSet/>
      <dgm:spPr/>
      <dgm:t>
        <a:bodyPr/>
        <a:lstStyle/>
        <a:p>
          <a:endParaRPr lang="en-US"/>
        </a:p>
      </dgm:t>
    </dgm:pt>
    <dgm:pt modelId="{2819E807-2153-4968-8F45-95FCC8D67168}" type="sibTrans" cxnId="{0AF3CD54-49F6-42FE-A68C-19F280A0B689}">
      <dgm:prSet/>
      <dgm:spPr/>
      <dgm:t>
        <a:bodyPr/>
        <a:lstStyle/>
        <a:p>
          <a:endParaRPr lang="en-US"/>
        </a:p>
      </dgm:t>
    </dgm:pt>
    <dgm:pt modelId="{990DE553-F751-446D-BD4E-E66B8D02A71C}">
      <dgm:prSet custT="1"/>
      <dgm:spPr/>
      <dgm:t>
        <a:bodyPr/>
        <a:lstStyle/>
        <a:p>
          <a:r>
            <a:rPr lang="en-US" sz="2000" dirty="0"/>
            <a:t>Two handled cups</a:t>
          </a:r>
        </a:p>
      </dgm:t>
    </dgm:pt>
    <dgm:pt modelId="{30F8D0A5-BEF7-4AB2-A5C9-B5B4E806C4D8}" type="parTrans" cxnId="{933A80A0-BF02-4DE8-9DC2-9DBD520B059E}">
      <dgm:prSet/>
      <dgm:spPr/>
      <dgm:t>
        <a:bodyPr/>
        <a:lstStyle/>
        <a:p>
          <a:endParaRPr lang="en-US"/>
        </a:p>
      </dgm:t>
    </dgm:pt>
    <dgm:pt modelId="{AA7F39B9-3989-46FD-AB78-B7838EFE1555}" type="sibTrans" cxnId="{933A80A0-BF02-4DE8-9DC2-9DBD520B059E}">
      <dgm:prSet/>
      <dgm:spPr/>
      <dgm:t>
        <a:bodyPr/>
        <a:lstStyle/>
        <a:p>
          <a:endParaRPr lang="en-US"/>
        </a:p>
      </dgm:t>
    </dgm:pt>
    <dgm:pt modelId="{FDA44E53-9C10-45E6-9871-43A1D1025EAE}">
      <dgm:prSet/>
      <dgm:spPr/>
      <dgm:t>
        <a:bodyPr/>
        <a:lstStyle/>
        <a:p>
          <a:r>
            <a:rPr lang="en-US" i="1" dirty="0"/>
            <a:t>Note: Do not state “sippy” cups (dignity issue). Recommend “two handled cup”</a:t>
          </a:r>
          <a:endParaRPr lang="en-US" dirty="0"/>
        </a:p>
      </dgm:t>
    </dgm:pt>
    <dgm:pt modelId="{52197FE2-D656-4CE0-95FB-C9B8A43058EA}" type="parTrans" cxnId="{5B74A135-37E7-40B4-9CE7-00F96FFAB86D}">
      <dgm:prSet/>
      <dgm:spPr/>
      <dgm:t>
        <a:bodyPr/>
        <a:lstStyle/>
        <a:p>
          <a:endParaRPr lang="en-US"/>
        </a:p>
      </dgm:t>
    </dgm:pt>
    <dgm:pt modelId="{57DBE33F-3578-4DB1-91E9-6840294DD1DD}" type="sibTrans" cxnId="{5B74A135-37E7-40B4-9CE7-00F96FFAB86D}">
      <dgm:prSet/>
      <dgm:spPr/>
      <dgm:t>
        <a:bodyPr/>
        <a:lstStyle/>
        <a:p>
          <a:endParaRPr lang="en-US"/>
        </a:p>
      </dgm:t>
    </dgm:pt>
    <dgm:pt modelId="{A442F3E8-4917-4877-8C62-8F04F68B4715}" type="pres">
      <dgm:prSet presAssocID="{06B0A12C-6978-4256-9FBE-9C73F3B8480A}" presName="linear" presStyleCnt="0">
        <dgm:presLayoutVars>
          <dgm:animLvl val="lvl"/>
          <dgm:resizeHandles val="exact"/>
        </dgm:presLayoutVars>
      </dgm:prSet>
      <dgm:spPr/>
    </dgm:pt>
    <dgm:pt modelId="{C8BEF03D-F552-4FBC-A959-40EC04933FF9}" type="pres">
      <dgm:prSet presAssocID="{9178F587-7DC4-4C9F-9196-C090E080C21E}" presName="parentText" presStyleLbl="node1" presStyleIdx="0" presStyleCnt="3">
        <dgm:presLayoutVars>
          <dgm:chMax val="0"/>
          <dgm:bulletEnabled val="1"/>
        </dgm:presLayoutVars>
      </dgm:prSet>
      <dgm:spPr/>
    </dgm:pt>
    <dgm:pt modelId="{D0AE9A9C-D3AC-4439-8468-C3B2A05A1BDB}" type="pres">
      <dgm:prSet presAssocID="{9178F587-7DC4-4C9F-9196-C090E080C21E}" presName="childText" presStyleLbl="revTx" presStyleIdx="0" presStyleCnt="2">
        <dgm:presLayoutVars>
          <dgm:bulletEnabled val="1"/>
        </dgm:presLayoutVars>
      </dgm:prSet>
      <dgm:spPr/>
    </dgm:pt>
    <dgm:pt modelId="{B8D17B0C-B5B3-4308-9253-70908703F7C3}" type="pres">
      <dgm:prSet presAssocID="{2381DBC8-80F7-4D04-A206-DA09ADCAF7D8}" presName="parentText" presStyleLbl="node1" presStyleIdx="1" presStyleCnt="3">
        <dgm:presLayoutVars>
          <dgm:chMax val="0"/>
          <dgm:bulletEnabled val="1"/>
        </dgm:presLayoutVars>
      </dgm:prSet>
      <dgm:spPr/>
    </dgm:pt>
    <dgm:pt modelId="{01898FD4-8669-494F-9B41-1A77E5573AAF}" type="pres">
      <dgm:prSet presAssocID="{2381DBC8-80F7-4D04-A206-DA09ADCAF7D8}" presName="childText" presStyleLbl="revTx" presStyleIdx="1" presStyleCnt="2">
        <dgm:presLayoutVars>
          <dgm:bulletEnabled val="1"/>
        </dgm:presLayoutVars>
      </dgm:prSet>
      <dgm:spPr/>
    </dgm:pt>
    <dgm:pt modelId="{5A32985A-C315-456B-B4A0-7CD378F5C394}" type="pres">
      <dgm:prSet presAssocID="{FDA44E53-9C10-45E6-9871-43A1D1025EAE}" presName="parentText" presStyleLbl="node1" presStyleIdx="2" presStyleCnt="3">
        <dgm:presLayoutVars>
          <dgm:chMax val="0"/>
          <dgm:bulletEnabled val="1"/>
        </dgm:presLayoutVars>
      </dgm:prSet>
      <dgm:spPr/>
    </dgm:pt>
  </dgm:ptLst>
  <dgm:cxnLst>
    <dgm:cxn modelId="{7E9FCE1D-C061-4B1A-95C5-EB7E172EE5B0}" srcId="{06B0A12C-6978-4256-9FBE-9C73F3B8480A}" destId="{9178F587-7DC4-4C9F-9196-C090E080C21E}" srcOrd="0" destOrd="0" parTransId="{1414278F-4681-4431-8561-DFA1DE0C050E}" sibTransId="{9B90CF6D-5586-412A-AD27-5926302C3878}"/>
    <dgm:cxn modelId="{37A1DF1F-9AEE-4752-94B4-83021463260F}" type="presOf" srcId="{9178F587-7DC4-4C9F-9196-C090E080C21E}" destId="{C8BEF03D-F552-4FBC-A959-40EC04933FF9}" srcOrd="0" destOrd="0" presId="urn:microsoft.com/office/officeart/2005/8/layout/vList2"/>
    <dgm:cxn modelId="{378EF624-1D5C-4235-8E69-4CD675CE71C7}" srcId="{9178F587-7DC4-4C9F-9196-C090E080C21E}" destId="{19B5BD4D-83E4-4AF9-8E83-6842FB990FC2}" srcOrd="0" destOrd="0" parTransId="{6371F7AB-68AD-48FE-BC36-F06E501F9177}" sibTransId="{AC309EFE-EC24-4137-9FBA-6E0E9A735344}"/>
    <dgm:cxn modelId="{5B74A135-37E7-40B4-9CE7-00F96FFAB86D}" srcId="{06B0A12C-6978-4256-9FBE-9C73F3B8480A}" destId="{FDA44E53-9C10-45E6-9871-43A1D1025EAE}" srcOrd="2" destOrd="0" parTransId="{52197FE2-D656-4CE0-95FB-C9B8A43058EA}" sibTransId="{57DBE33F-3578-4DB1-91E9-6840294DD1DD}"/>
    <dgm:cxn modelId="{69DD143D-3CF4-49F8-BB41-90BA7B62A2C1}" type="presOf" srcId="{06B0A12C-6978-4256-9FBE-9C73F3B8480A}" destId="{A442F3E8-4917-4877-8C62-8F04F68B4715}" srcOrd="0" destOrd="0" presId="urn:microsoft.com/office/officeart/2005/8/layout/vList2"/>
    <dgm:cxn modelId="{F4972640-7F04-403F-8785-137E1FDC1620}" srcId="{06B0A12C-6978-4256-9FBE-9C73F3B8480A}" destId="{2381DBC8-80F7-4D04-A206-DA09ADCAF7D8}" srcOrd="1" destOrd="0" parTransId="{4851AD11-E83E-4F8D-83A9-6EE06196EF7F}" sibTransId="{57353068-FCE8-4073-A4F6-BB2BEEC3BEEA}"/>
    <dgm:cxn modelId="{89336766-F440-45B7-9DCB-5B814ED6CD99}" type="presOf" srcId="{19B5BD4D-83E4-4AF9-8E83-6842FB990FC2}" destId="{D0AE9A9C-D3AC-4439-8468-C3B2A05A1BDB}" srcOrd="0" destOrd="0" presId="urn:microsoft.com/office/officeart/2005/8/layout/vList2"/>
    <dgm:cxn modelId="{0AF3CD54-49F6-42FE-A68C-19F280A0B689}" srcId="{2381DBC8-80F7-4D04-A206-DA09ADCAF7D8}" destId="{8B74CF54-4CB1-4D12-9D13-04D23D6ED562}" srcOrd="0" destOrd="0" parTransId="{AB7A4A17-8FAA-4E4B-925D-6F6FF1015BDE}" sibTransId="{2819E807-2153-4968-8F45-95FCC8D67168}"/>
    <dgm:cxn modelId="{039BD455-6E75-4486-BBFC-D7FB8A7C30FF}" type="presOf" srcId="{8B74CF54-4CB1-4D12-9D13-04D23D6ED562}" destId="{01898FD4-8669-494F-9B41-1A77E5573AAF}" srcOrd="0" destOrd="0" presId="urn:microsoft.com/office/officeart/2005/8/layout/vList2"/>
    <dgm:cxn modelId="{1113A987-B91E-4E5D-8342-C21C9C1404A4}" type="presOf" srcId="{990DE553-F751-446D-BD4E-E66B8D02A71C}" destId="{01898FD4-8669-494F-9B41-1A77E5573AAF}" srcOrd="0" destOrd="1" presId="urn:microsoft.com/office/officeart/2005/8/layout/vList2"/>
    <dgm:cxn modelId="{0C47FE8C-BCED-4BFF-B2BE-5772EA1973BB}" srcId="{9178F587-7DC4-4C9F-9196-C090E080C21E}" destId="{5D3C30BF-D222-4531-8850-E96CCFE1F29C}" srcOrd="1" destOrd="0" parTransId="{2B10C3CB-E809-44B0-A905-EDB2E952907B}" sibTransId="{63AD41DA-FF57-4265-8488-D21F6035660E}"/>
    <dgm:cxn modelId="{933A80A0-BF02-4DE8-9DC2-9DBD520B059E}" srcId="{2381DBC8-80F7-4D04-A206-DA09ADCAF7D8}" destId="{990DE553-F751-446D-BD4E-E66B8D02A71C}" srcOrd="1" destOrd="0" parTransId="{30F8D0A5-BEF7-4AB2-A5C9-B5B4E806C4D8}" sibTransId="{AA7F39B9-3989-46FD-AB78-B7838EFE1555}"/>
    <dgm:cxn modelId="{98A336B0-C529-48B9-B051-D50AECC056E5}" type="presOf" srcId="{2381DBC8-80F7-4D04-A206-DA09ADCAF7D8}" destId="{B8D17B0C-B5B3-4308-9253-70908703F7C3}" srcOrd="0" destOrd="0" presId="urn:microsoft.com/office/officeart/2005/8/layout/vList2"/>
    <dgm:cxn modelId="{896FB5BB-2BA6-4ADC-BED0-3646B134FBB5}" type="presOf" srcId="{5D3C30BF-D222-4531-8850-E96CCFE1F29C}" destId="{D0AE9A9C-D3AC-4439-8468-C3B2A05A1BDB}" srcOrd="0" destOrd="1" presId="urn:microsoft.com/office/officeart/2005/8/layout/vList2"/>
    <dgm:cxn modelId="{851A5BDF-7FB6-4CDF-80A1-3FE46F2266B9}" type="presOf" srcId="{FDA44E53-9C10-45E6-9871-43A1D1025EAE}" destId="{5A32985A-C315-456B-B4A0-7CD378F5C394}" srcOrd="0" destOrd="0" presId="urn:microsoft.com/office/officeart/2005/8/layout/vList2"/>
    <dgm:cxn modelId="{74ED3A31-B604-4249-966F-0513D4A58028}" type="presParOf" srcId="{A442F3E8-4917-4877-8C62-8F04F68B4715}" destId="{C8BEF03D-F552-4FBC-A959-40EC04933FF9}" srcOrd="0" destOrd="0" presId="urn:microsoft.com/office/officeart/2005/8/layout/vList2"/>
    <dgm:cxn modelId="{181AE0F5-0A9E-40DD-B0A0-33E5D3E98AC1}" type="presParOf" srcId="{A442F3E8-4917-4877-8C62-8F04F68B4715}" destId="{D0AE9A9C-D3AC-4439-8468-C3B2A05A1BDB}" srcOrd="1" destOrd="0" presId="urn:microsoft.com/office/officeart/2005/8/layout/vList2"/>
    <dgm:cxn modelId="{EFD27BF6-D501-437B-9A27-458D5C8FD5E8}" type="presParOf" srcId="{A442F3E8-4917-4877-8C62-8F04F68B4715}" destId="{B8D17B0C-B5B3-4308-9253-70908703F7C3}" srcOrd="2" destOrd="0" presId="urn:microsoft.com/office/officeart/2005/8/layout/vList2"/>
    <dgm:cxn modelId="{D275D2CE-A364-45C3-A369-61D228DDC9CF}" type="presParOf" srcId="{A442F3E8-4917-4877-8C62-8F04F68B4715}" destId="{01898FD4-8669-494F-9B41-1A77E5573AAF}" srcOrd="3" destOrd="0" presId="urn:microsoft.com/office/officeart/2005/8/layout/vList2"/>
    <dgm:cxn modelId="{EA4FE82C-A1D3-4691-B158-CD0633C376BF}" type="presParOf" srcId="{A442F3E8-4917-4877-8C62-8F04F68B4715}" destId="{5A32985A-C315-456B-B4A0-7CD378F5C394}"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126345A-69CD-4A6D-9E1F-7C57637E772C}"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n-US"/>
        </a:p>
      </dgm:t>
    </dgm:pt>
    <dgm:pt modelId="{1565EE9C-CA60-4841-95EF-2CEE37470751}">
      <dgm:prSet/>
      <dgm:spPr/>
      <dgm:t>
        <a:bodyPr/>
        <a:lstStyle/>
        <a:p>
          <a:r>
            <a:rPr lang="en-US" dirty="0"/>
            <a:t>Seated upright with hips at 90 degrees or as close as possible, as appropriate.</a:t>
          </a:r>
        </a:p>
      </dgm:t>
    </dgm:pt>
    <dgm:pt modelId="{2BAED64D-3393-4D02-A667-77013E7E63C1}" type="parTrans" cxnId="{CA44A4B1-B68B-4142-86D7-6940D5742B42}">
      <dgm:prSet/>
      <dgm:spPr/>
      <dgm:t>
        <a:bodyPr/>
        <a:lstStyle/>
        <a:p>
          <a:endParaRPr lang="en-US"/>
        </a:p>
      </dgm:t>
    </dgm:pt>
    <dgm:pt modelId="{A0EEE3E3-6478-43F9-865E-22FDE9DA093A}" type="sibTrans" cxnId="{CA44A4B1-B68B-4142-86D7-6940D5742B42}">
      <dgm:prSet/>
      <dgm:spPr/>
      <dgm:t>
        <a:bodyPr/>
        <a:lstStyle/>
        <a:p>
          <a:endParaRPr lang="en-US"/>
        </a:p>
      </dgm:t>
    </dgm:pt>
    <dgm:pt modelId="{76B26F20-16C1-45D0-BDC0-D08777CD730D}">
      <dgm:prSet/>
      <dgm:spPr/>
      <dgm:t>
        <a:bodyPr/>
        <a:lstStyle/>
        <a:p>
          <a:r>
            <a:rPr lang="en-US" dirty="0"/>
            <a:t>Encourage resident to look down at food to ensure correct head and neck position.</a:t>
          </a:r>
        </a:p>
      </dgm:t>
    </dgm:pt>
    <dgm:pt modelId="{42A9E0D9-A7E1-4F38-9710-E3C194B20070}" type="parTrans" cxnId="{62FDC850-833E-4DA3-8650-1B82146C0509}">
      <dgm:prSet/>
      <dgm:spPr/>
      <dgm:t>
        <a:bodyPr/>
        <a:lstStyle/>
        <a:p>
          <a:endParaRPr lang="en-US"/>
        </a:p>
      </dgm:t>
    </dgm:pt>
    <dgm:pt modelId="{29AC2C71-1086-4A7D-88F0-334291A8E927}" type="sibTrans" cxnId="{62FDC850-833E-4DA3-8650-1B82146C0509}">
      <dgm:prSet/>
      <dgm:spPr/>
      <dgm:t>
        <a:bodyPr/>
        <a:lstStyle/>
        <a:p>
          <a:endParaRPr lang="en-US"/>
        </a:p>
      </dgm:t>
    </dgm:pt>
    <dgm:pt modelId="{5B7E9A37-698D-417B-A608-CF84AC2093F7}">
      <dgm:prSet/>
      <dgm:spPr/>
      <dgm:t>
        <a:bodyPr/>
        <a:lstStyle/>
        <a:p>
          <a:r>
            <a:rPr lang="en-US" i="1" dirty="0"/>
            <a:t>Always sit down to assist or </a:t>
          </a:r>
          <a:r>
            <a:rPr lang="en-US" i="0" dirty="0"/>
            <a:t>feed</a:t>
          </a:r>
          <a:r>
            <a:rPr lang="en-US" i="1" dirty="0"/>
            <a:t> a resident </a:t>
          </a:r>
          <a:r>
            <a:rPr lang="en-US" dirty="0"/>
            <a:t>to ensure that their neck is not in an inaccurate swallow position.</a:t>
          </a:r>
        </a:p>
      </dgm:t>
    </dgm:pt>
    <dgm:pt modelId="{043696C4-BF6C-480C-8E3D-3EDCAFD44EEE}" type="parTrans" cxnId="{DFFD3061-CBB2-41B8-B85C-35B6EF061F96}">
      <dgm:prSet/>
      <dgm:spPr/>
      <dgm:t>
        <a:bodyPr/>
        <a:lstStyle/>
        <a:p>
          <a:endParaRPr lang="en-US"/>
        </a:p>
      </dgm:t>
    </dgm:pt>
    <dgm:pt modelId="{4CBCBC75-3747-4D22-9DE1-7A240202B19D}" type="sibTrans" cxnId="{DFFD3061-CBB2-41B8-B85C-35B6EF061F96}">
      <dgm:prSet/>
      <dgm:spPr/>
      <dgm:t>
        <a:bodyPr/>
        <a:lstStyle/>
        <a:p>
          <a:endParaRPr lang="en-US"/>
        </a:p>
      </dgm:t>
    </dgm:pt>
    <dgm:pt modelId="{B341B6A6-F387-480A-9E44-0D36D866FD49}" type="pres">
      <dgm:prSet presAssocID="{8126345A-69CD-4A6D-9E1F-7C57637E772C}" presName="linear" presStyleCnt="0">
        <dgm:presLayoutVars>
          <dgm:animLvl val="lvl"/>
          <dgm:resizeHandles val="exact"/>
        </dgm:presLayoutVars>
      </dgm:prSet>
      <dgm:spPr/>
    </dgm:pt>
    <dgm:pt modelId="{1A35E09E-5F87-4007-BCB3-B5210BFDA41F}" type="pres">
      <dgm:prSet presAssocID="{1565EE9C-CA60-4841-95EF-2CEE37470751}" presName="parentText" presStyleLbl="node1" presStyleIdx="0" presStyleCnt="3">
        <dgm:presLayoutVars>
          <dgm:chMax val="0"/>
          <dgm:bulletEnabled val="1"/>
        </dgm:presLayoutVars>
      </dgm:prSet>
      <dgm:spPr/>
    </dgm:pt>
    <dgm:pt modelId="{54C941D1-8DFC-4EE0-8375-85C38EFAE590}" type="pres">
      <dgm:prSet presAssocID="{A0EEE3E3-6478-43F9-865E-22FDE9DA093A}" presName="spacer" presStyleCnt="0"/>
      <dgm:spPr/>
    </dgm:pt>
    <dgm:pt modelId="{E3BAAA80-ECDB-46A8-BBFE-896DE1CC550D}" type="pres">
      <dgm:prSet presAssocID="{76B26F20-16C1-45D0-BDC0-D08777CD730D}" presName="parentText" presStyleLbl="node1" presStyleIdx="1" presStyleCnt="3">
        <dgm:presLayoutVars>
          <dgm:chMax val="0"/>
          <dgm:bulletEnabled val="1"/>
        </dgm:presLayoutVars>
      </dgm:prSet>
      <dgm:spPr/>
    </dgm:pt>
    <dgm:pt modelId="{598EBB27-41B5-4400-8EDE-70B2CB29C513}" type="pres">
      <dgm:prSet presAssocID="{29AC2C71-1086-4A7D-88F0-334291A8E927}" presName="spacer" presStyleCnt="0"/>
      <dgm:spPr/>
    </dgm:pt>
    <dgm:pt modelId="{527F8C6E-C1DC-4E1E-B580-BBD0ABE1118F}" type="pres">
      <dgm:prSet presAssocID="{5B7E9A37-698D-417B-A608-CF84AC2093F7}" presName="parentText" presStyleLbl="node1" presStyleIdx="2" presStyleCnt="3">
        <dgm:presLayoutVars>
          <dgm:chMax val="0"/>
          <dgm:bulletEnabled val="1"/>
        </dgm:presLayoutVars>
      </dgm:prSet>
      <dgm:spPr/>
    </dgm:pt>
  </dgm:ptLst>
  <dgm:cxnLst>
    <dgm:cxn modelId="{6A19FB11-6F32-4440-B041-94781D4419DD}" type="presOf" srcId="{1565EE9C-CA60-4841-95EF-2CEE37470751}" destId="{1A35E09E-5F87-4007-BCB3-B5210BFDA41F}" srcOrd="0" destOrd="0" presId="urn:microsoft.com/office/officeart/2005/8/layout/vList2"/>
    <dgm:cxn modelId="{DFFD3061-CBB2-41B8-B85C-35B6EF061F96}" srcId="{8126345A-69CD-4A6D-9E1F-7C57637E772C}" destId="{5B7E9A37-698D-417B-A608-CF84AC2093F7}" srcOrd="2" destOrd="0" parTransId="{043696C4-BF6C-480C-8E3D-3EDCAFD44EEE}" sibTransId="{4CBCBC75-3747-4D22-9DE1-7A240202B19D}"/>
    <dgm:cxn modelId="{62FDC850-833E-4DA3-8650-1B82146C0509}" srcId="{8126345A-69CD-4A6D-9E1F-7C57637E772C}" destId="{76B26F20-16C1-45D0-BDC0-D08777CD730D}" srcOrd="1" destOrd="0" parTransId="{42A9E0D9-A7E1-4F38-9710-E3C194B20070}" sibTransId="{29AC2C71-1086-4A7D-88F0-334291A8E927}"/>
    <dgm:cxn modelId="{56D8E758-943D-4835-876F-D5B0CD5BBC43}" type="presOf" srcId="{76B26F20-16C1-45D0-BDC0-D08777CD730D}" destId="{E3BAAA80-ECDB-46A8-BBFE-896DE1CC550D}" srcOrd="0" destOrd="0" presId="urn:microsoft.com/office/officeart/2005/8/layout/vList2"/>
    <dgm:cxn modelId="{98722E83-253A-4D8C-9867-31DEDF3DF167}" type="presOf" srcId="{8126345A-69CD-4A6D-9E1F-7C57637E772C}" destId="{B341B6A6-F387-480A-9E44-0D36D866FD49}" srcOrd="0" destOrd="0" presId="urn:microsoft.com/office/officeart/2005/8/layout/vList2"/>
    <dgm:cxn modelId="{5298CC84-319D-4201-BBB2-67A14DCA462A}" type="presOf" srcId="{5B7E9A37-698D-417B-A608-CF84AC2093F7}" destId="{527F8C6E-C1DC-4E1E-B580-BBD0ABE1118F}" srcOrd="0" destOrd="0" presId="urn:microsoft.com/office/officeart/2005/8/layout/vList2"/>
    <dgm:cxn modelId="{CA44A4B1-B68B-4142-86D7-6940D5742B42}" srcId="{8126345A-69CD-4A6D-9E1F-7C57637E772C}" destId="{1565EE9C-CA60-4841-95EF-2CEE37470751}" srcOrd="0" destOrd="0" parTransId="{2BAED64D-3393-4D02-A667-77013E7E63C1}" sibTransId="{A0EEE3E3-6478-43F9-865E-22FDE9DA093A}"/>
    <dgm:cxn modelId="{EDC021C4-BCCD-47CD-A291-530E52ED155E}" type="presParOf" srcId="{B341B6A6-F387-480A-9E44-0D36D866FD49}" destId="{1A35E09E-5F87-4007-BCB3-B5210BFDA41F}" srcOrd="0" destOrd="0" presId="urn:microsoft.com/office/officeart/2005/8/layout/vList2"/>
    <dgm:cxn modelId="{B77B7BD8-8DFD-4930-9D74-B2C7702BC3A6}" type="presParOf" srcId="{B341B6A6-F387-480A-9E44-0D36D866FD49}" destId="{54C941D1-8DFC-4EE0-8375-85C38EFAE590}" srcOrd="1" destOrd="0" presId="urn:microsoft.com/office/officeart/2005/8/layout/vList2"/>
    <dgm:cxn modelId="{61422096-E461-4503-8549-FAFCF9C22D8B}" type="presParOf" srcId="{B341B6A6-F387-480A-9E44-0D36D866FD49}" destId="{E3BAAA80-ECDB-46A8-BBFE-896DE1CC550D}" srcOrd="2" destOrd="0" presId="urn:microsoft.com/office/officeart/2005/8/layout/vList2"/>
    <dgm:cxn modelId="{30836D27-3DCE-409B-B5F5-C6B2EE6D5066}" type="presParOf" srcId="{B341B6A6-F387-480A-9E44-0D36D866FD49}" destId="{598EBB27-41B5-4400-8EDE-70B2CB29C513}" srcOrd="3" destOrd="0" presId="urn:microsoft.com/office/officeart/2005/8/layout/vList2"/>
    <dgm:cxn modelId="{FB7BD23E-B997-4C10-942A-82BF7FE8E2B9}" type="presParOf" srcId="{B341B6A6-F387-480A-9E44-0D36D866FD49}" destId="{527F8C6E-C1DC-4E1E-B580-BBD0ABE1118F}"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0D8C328-59B1-4EB1-939C-AE86CCCA2D20}" type="doc">
      <dgm:prSet loTypeId="urn:microsoft.com/office/officeart/2005/8/layout/vList2" loCatId="list" qsTypeId="urn:microsoft.com/office/officeart/2005/8/quickstyle/simple1" qsCatId="simple" csTypeId="urn:microsoft.com/office/officeart/2005/8/colors/colorful3" csCatId="colorful"/>
      <dgm:spPr/>
      <dgm:t>
        <a:bodyPr/>
        <a:lstStyle/>
        <a:p>
          <a:endParaRPr lang="en-US"/>
        </a:p>
      </dgm:t>
    </dgm:pt>
    <dgm:pt modelId="{54BF6C83-C31D-449B-9CC9-BCF20570F025}">
      <dgm:prSet custT="1"/>
      <dgm:spPr/>
      <dgm:t>
        <a:bodyPr/>
        <a:lstStyle/>
        <a:p>
          <a:r>
            <a:rPr lang="en-US" sz="3200" dirty="0"/>
            <a:t>Use simple, direct language</a:t>
          </a:r>
        </a:p>
      </dgm:t>
    </dgm:pt>
    <dgm:pt modelId="{614FD655-84BF-4FE1-9395-58A92C88D16D}" type="parTrans" cxnId="{8C30E658-F613-4EE1-B1A8-AC68CDE820DD}">
      <dgm:prSet/>
      <dgm:spPr/>
      <dgm:t>
        <a:bodyPr/>
        <a:lstStyle/>
        <a:p>
          <a:endParaRPr lang="en-US" sz="3200"/>
        </a:p>
      </dgm:t>
    </dgm:pt>
    <dgm:pt modelId="{A60E2BA4-65C3-42AD-8ADA-45DEED76B1CA}" type="sibTrans" cxnId="{8C30E658-F613-4EE1-B1A8-AC68CDE820DD}">
      <dgm:prSet/>
      <dgm:spPr/>
      <dgm:t>
        <a:bodyPr/>
        <a:lstStyle/>
        <a:p>
          <a:endParaRPr lang="en-US" sz="3200"/>
        </a:p>
      </dgm:t>
    </dgm:pt>
    <dgm:pt modelId="{CAA4DA77-51BB-4183-A544-81122B445A44}">
      <dgm:prSet custT="1"/>
      <dgm:spPr/>
      <dgm:t>
        <a:bodyPr/>
        <a:lstStyle/>
        <a:p>
          <a:r>
            <a:rPr lang="en-US" sz="3200" dirty="0"/>
            <a:t>Examples: “swallow again,” “look at what you have to eat today,” put down your spoon,” “take a drink”</a:t>
          </a:r>
        </a:p>
      </dgm:t>
    </dgm:pt>
    <dgm:pt modelId="{0119C152-8920-4AA4-B94E-4A60B7A17E3E}" type="parTrans" cxnId="{17E70C81-E576-4F2C-97E9-B379F4F2710C}">
      <dgm:prSet/>
      <dgm:spPr/>
      <dgm:t>
        <a:bodyPr/>
        <a:lstStyle/>
        <a:p>
          <a:endParaRPr lang="en-US" sz="3200"/>
        </a:p>
      </dgm:t>
    </dgm:pt>
    <dgm:pt modelId="{CC8CE5D7-32C1-4E4E-A9C0-0CC2E3A4904B}" type="sibTrans" cxnId="{17E70C81-E576-4F2C-97E9-B379F4F2710C}">
      <dgm:prSet/>
      <dgm:spPr/>
      <dgm:t>
        <a:bodyPr/>
        <a:lstStyle/>
        <a:p>
          <a:endParaRPr lang="en-US" sz="3200"/>
        </a:p>
      </dgm:t>
    </dgm:pt>
    <dgm:pt modelId="{E33CD458-7208-449A-B59D-0E379FDFAB2C}" type="pres">
      <dgm:prSet presAssocID="{50D8C328-59B1-4EB1-939C-AE86CCCA2D20}" presName="linear" presStyleCnt="0">
        <dgm:presLayoutVars>
          <dgm:animLvl val="lvl"/>
          <dgm:resizeHandles val="exact"/>
        </dgm:presLayoutVars>
      </dgm:prSet>
      <dgm:spPr/>
    </dgm:pt>
    <dgm:pt modelId="{0DEACA7E-D14A-40C2-B98F-015EB2C7E02F}" type="pres">
      <dgm:prSet presAssocID="{54BF6C83-C31D-449B-9CC9-BCF20570F025}" presName="parentText" presStyleLbl="node1" presStyleIdx="0" presStyleCnt="2">
        <dgm:presLayoutVars>
          <dgm:chMax val="0"/>
          <dgm:bulletEnabled val="1"/>
        </dgm:presLayoutVars>
      </dgm:prSet>
      <dgm:spPr/>
    </dgm:pt>
    <dgm:pt modelId="{201580FB-A878-4E14-B1DA-7BA2B4FE79F5}" type="pres">
      <dgm:prSet presAssocID="{A60E2BA4-65C3-42AD-8ADA-45DEED76B1CA}" presName="spacer" presStyleCnt="0"/>
      <dgm:spPr/>
    </dgm:pt>
    <dgm:pt modelId="{42AE1B83-885C-46FA-A17A-1649D4D46F23}" type="pres">
      <dgm:prSet presAssocID="{CAA4DA77-51BB-4183-A544-81122B445A44}" presName="parentText" presStyleLbl="node1" presStyleIdx="1" presStyleCnt="2">
        <dgm:presLayoutVars>
          <dgm:chMax val="0"/>
          <dgm:bulletEnabled val="1"/>
        </dgm:presLayoutVars>
      </dgm:prSet>
      <dgm:spPr/>
    </dgm:pt>
  </dgm:ptLst>
  <dgm:cxnLst>
    <dgm:cxn modelId="{FC56D816-05DC-4168-85E5-4487AD1C7869}" type="presOf" srcId="{50D8C328-59B1-4EB1-939C-AE86CCCA2D20}" destId="{E33CD458-7208-449A-B59D-0E379FDFAB2C}" srcOrd="0" destOrd="0" presId="urn:microsoft.com/office/officeart/2005/8/layout/vList2"/>
    <dgm:cxn modelId="{E49CD844-AC31-406C-A1AF-A288527CD67C}" type="presOf" srcId="{CAA4DA77-51BB-4183-A544-81122B445A44}" destId="{42AE1B83-885C-46FA-A17A-1649D4D46F23}" srcOrd="0" destOrd="0" presId="urn:microsoft.com/office/officeart/2005/8/layout/vList2"/>
    <dgm:cxn modelId="{6CA97667-627A-4886-95FC-B8F9B102B7BD}" type="presOf" srcId="{54BF6C83-C31D-449B-9CC9-BCF20570F025}" destId="{0DEACA7E-D14A-40C2-B98F-015EB2C7E02F}" srcOrd="0" destOrd="0" presId="urn:microsoft.com/office/officeart/2005/8/layout/vList2"/>
    <dgm:cxn modelId="{8C30E658-F613-4EE1-B1A8-AC68CDE820DD}" srcId="{50D8C328-59B1-4EB1-939C-AE86CCCA2D20}" destId="{54BF6C83-C31D-449B-9CC9-BCF20570F025}" srcOrd="0" destOrd="0" parTransId="{614FD655-84BF-4FE1-9395-58A92C88D16D}" sibTransId="{A60E2BA4-65C3-42AD-8ADA-45DEED76B1CA}"/>
    <dgm:cxn modelId="{17E70C81-E576-4F2C-97E9-B379F4F2710C}" srcId="{50D8C328-59B1-4EB1-939C-AE86CCCA2D20}" destId="{CAA4DA77-51BB-4183-A544-81122B445A44}" srcOrd="1" destOrd="0" parTransId="{0119C152-8920-4AA4-B94E-4A60B7A17E3E}" sibTransId="{CC8CE5D7-32C1-4E4E-A9C0-0CC2E3A4904B}"/>
    <dgm:cxn modelId="{7F0E5675-0AE8-4496-8914-D09B29B4BA97}" type="presParOf" srcId="{E33CD458-7208-449A-B59D-0E379FDFAB2C}" destId="{0DEACA7E-D14A-40C2-B98F-015EB2C7E02F}" srcOrd="0" destOrd="0" presId="urn:microsoft.com/office/officeart/2005/8/layout/vList2"/>
    <dgm:cxn modelId="{93F2EC10-F711-4881-9EF3-7E6AB08933F8}" type="presParOf" srcId="{E33CD458-7208-449A-B59D-0E379FDFAB2C}" destId="{201580FB-A878-4E14-B1DA-7BA2B4FE79F5}" srcOrd="1" destOrd="0" presId="urn:microsoft.com/office/officeart/2005/8/layout/vList2"/>
    <dgm:cxn modelId="{F0430A99-E6B6-4EFE-8BE4-869FF407BCA8}" type="presParOf" srcId="{E33CD458-7208-449A-B59D-0E379FDFAB2C}" destId="{42AE1B83-885C-46FA-A17A-1649D4D46F23}"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B053965-8B9C-4139-8384-EBE9DE51EDC8}" type="doc">
      <dgm:prSet loTypeId="urn:microsoft.com/office/officeart/2016/7/layout/VerticalDownArrowProcess" loCatId="process" qsTypeId="urn:microsoft.com/office/officeart/2005/8/quickstyle/simple1" qsCatId="simple" csTypeId="urn:microsoft.com/office/officeart/2005/8/colors/colorful3" csCatId="colorful"/>
      <dgm:spPr/>
      <dgm:t>
        <a:bodyPr/>
        <a:lstStyle/>
        <a:p>
          <a:endParaRPr lang="en-US"/>
        </a:p>
      </dgm:t>
    </dgm:pt>
    <dgm:pt modelId="{4E97AB96-8BC6-4F3E-A2E6-91A6997D2EBC}">
      <dgm:prSet/>
      <dgm:spPr/>
      <dgm:t>
        <a:bodyPr/>
        <a:lstStyle/>
        <a:p>
          <a:r>
            <a:rPr lang="en-US" dirty="0"/>
            <a:t>Identify</a:t>
          </a:r>
        </a:p>
      </dgm:t>
    </dgm:pt>
    <dgm:pt modelId="{B1E3932A-12EB-4CF2-A318-46964415972A}" type="parTrans" cxnId="{703FEE3B-52C5-48B1-8A88-BB4C5786298A}">
      <dgm:prSet/>
      <dgm:spPr/>
      <dgm:t>
        <a:bodyPr/>
        <a:lstStyle/>
        <a:p>
          <a:endParaRPr lang="en-US"/>
        </a:p>
      </dgm:t>
    </dgm:pt>
    <dgm:pt modelId="{6BF7AA98-8DDC-4E23-BB28-C90D3179E12F}" type="sibTrans" cxnId="{703FEE3B-52C5-48B1-8A88-BB4C5786298A}">
      <dgm:prSet/>
      <dgm:spPr/>
      <dgm:t>
        <a:bodyPr/>
        <a:lstStyle/>
        <a:p>
          <a:endParaRPr lang="en-US"/>
        </a:p>
      </dgm:t>
    </dgm:pt>
    <dgm:pt modelId="{B3BB1E31-E400-49EF-B70C-79F655427C53}">
      <dgm:prSet custT="1"/>
      <dgm:spPr/>
      <dgm:t>
        <a:bodyPr/>
        <a:lstStyle/>
        <a:p>
          <a:r>
            <a:rPr lang="en-US" sz="2000" dirty="0"/>
            <a:t>Identify weakness and where support is needed</a:t>
          </a:r>
          <a:r>
            <a:rPr lang="en-US" sz="1300" dirty="0"/>
            <a:t>.</a:t>
          </a:r>
        </a:p>
      </dgm:t>
    </dgm:pt>
    <dgm:pt modelId="{3E93F5A9-5B58-45AE-97E9-1A21292C7168}" type="parTrans" cxnId="{C69BDAF8-B37C-4A53-8586-29BDA5819500}">
      <dgm:prSet/>
      <dgm:spPr/>
      <dgm:t>
        <a:bodyPr/>
        <a:lstStyle/>
        <a:p>
          <a:endParaRPr lang="en-US"/>
        </a:p>
      </dgm:t>
    </dgm:pt>
    <dgm:pt modelId="{809357FA-C7DA-48A0-9CB1-284A3FEAA9C5}" type="sibTrans" cxnId="{C69BDAF8-B37C-4A53-8586-29BDA5819500}">
      <dgm:prSet/>
      <dgm:spPr/>
      <dgm:t>
        <a:bodyPr/>
        <a:lstStyle/>
        <a:p>
          <a:endParaRPr lang="en-US"/>
        </a:p>
      </dgm:t>
    </dgm:pt>
    <dgm:pt modelId="{1589F41E-192B-4A1C-B3EE-8BF11DB844E3}">
      <dgm:prSet/>
      <dgm:spPr/>
      <dgm:t>
        <a:bodyPr/>
        <a:lstStyle/>
        <a:p>
          <a:r>
            <a:rPr lang="en-US" dirty="0"/>
            <a:t>Allow</a:t>
          </a:r>
        </a:p>
      </dgm:t>
    </dgm:pt>
    <dgm:pt modelId="{84DE65A1-AD8B-445A-90B5-F121FB775F61}" type="parTrans" cxnId="{391AA47C-0785-42EF-89B3-C2272C21D20F}">
      <dgm:prSet/>
      <dgm:spPr/>
      <dgm:t>
        <a:bodyPr/>
        <a:lstStyle/>
        <a:p>
          <a:endParaRPr lang="en-US"/>
        </a:p>
      </dgm:t>
    </dgm:pt>
    <dgm:pt modelId="{80BA3CC5-58B0-4BAD-907E-4544CC5A993F}" type="sibTrans" cxnId="{391AA47C-0785-42EF-89B3-C2272C21D20F}">
      <dgm:prSet/>
      <dgm:spPr/>
      <dgm:t>
        <a:bodyPr/>
        <a:lstStyle/>
        <a:p>
          <a:endParaRPr lang="en-US"/>
        </a:p>
      </dgm:t>
    </dgm:pt>
    <dgm:pt modelId="{08629748-0028-418B-97CD-9C67AF7E9C88}">
      <dgm:prSet custT="1"/>
      <dgm:spPr/>
      <dgm:t>
        <a:bodyPr/>
        <a:lstStyle/>
        <a:p>
          <a:r>
            <a:rPr lang="en-US" sz="2000" dirty="0"/>
            <a:t>Allow person to control as much as possible (follow their lead).</a:t>
          </a:r>
        </a:p>
      </dgm:t>
    </dgm:pt>
    <dgm:pt modelId="{F7CBF2EA-00F2-422B-A47B-380C08790D02}" type="parTrans" cxnId="{5E217AE6-1F24-4D0D-AFDB-5D0026DEC323}">
      <dgm:prSet/>
      <dgm:spPr/>
      <dgm:t>
        <a:bodyPr/>
        <a:lstStyle/>
        <a:p>
          <a:endParaRPr lang="en-US"/>
        </a:p>
      </dgm:t>
    </dgm:pt>
    <dgm:pt modelId="{1116AD0F-BB9D-453A-9DC3-4411995ABCD8}" type="sibTrans" cxnId="{5E217AE6-1F24-4D0D-AFDB-5D0026DEC323}">
      <dgm:prSet/>
      <dgm:spPr/>
      <dgm:t>
        <a:bodyPr/>
        <a:lstStyle/>
        <a:p>
          <a:endParaRPr lang="en-US"/>
        </a:p>
      </dgm:t>
    </dgm:pt>
    <dgm:pt modelId="{14BE836D-2009-4396-A6D9-C399821AA523}">
      <dgm:prSet/>
      <dgm:spPr/>
      <dgm:t>
        <a:bodyPr/>
        <a:lstStyle/>
        <a:p>
          <a:r>
            <a:rPr lang="en-US" dirty="0"/>
            <a:t>Rest</a:t>
          </a:r>
        </a:p>
      </dgm:t>
    </dgm:pt>
    <dgm:pt modelId="{FF509BE5-D10A-4BD3-BE5F-9DB2B8EB24E0}" type="parTrans" cxnId="{47737D4C-4063-4EC8-ACF2-9D5FE28FBE1E}">
      <dgm:prSet/>
      <dgm:spPr/>
      <dgm:t>
        <a:bodyPr/>
        <a:lstStyle/>
        <a:p>
          <a:endParaRPr lang="en-US"/>
        </a:p>
      </dgm:t>
    </dgm:pt>
    <dgm:pt modelId="{B9B3B8DE-A053-4003-B95C-2CDACA943BCB}" type="sibTrans" cxnId="{47737D4C-4063-4EC8-ACF2-9D5FE28FBE1E}">
      <dgm:prSet/>
      <dgm:spPr/>
      <dgm:t>
        <a:bodyPr/>
        <a:lstStyle/>
        <a:p>
          <a:endParaRPr lang="en-US"/>
        </a:p>
      </dgm:t>
    </dgm:pt>
    <dgm:pt modelId="{DB66D742-C1B3-44BB-B779-56D1F3AF9896}">
      <dgm:prSet custT="1"/>
      <dgm:spPr/>
      <dgm:t>
        <a:bodyPr/>
        <a:lstStyle/>
        <a:p>
          <a:r>
            <a:rPr lang="en-US" sz="2000" dirty="0"/>
            <a:t>Rest between bites and put utensil down.</a:t>
          </a:r>
        </a:p>
      </dgm:t>
    </dgm:pt>
    <dgm:pt modelId="{A672C4B9-6678-4895-A8AD-4F74799FF090}" type="parTrans" cxnId="{4B3E80ED-F103-4F03-A670-ED9467F47818}">
      <dgm:prSet/>
      <dgm:spPr/>
      <dgm:t>
        <a:bodyPr/>
        <a:lstStyle/>
        <a:p>
          <a:endParaRPr lang="en-US"/>
        </a:p>
      </dgm:t>
    </dgm:pt>
    <dgm:pt modelId="{012FE74D-F9EA-4FDD-A707-1C15820509E6}" type="sibTrans" cxnId="{4B3E80ED-F103-4F03-A670-ED9467F47818}">
      <dgm:prSet/>
      <dgm:spPr/>
      <dgm:t>
        <a:bodyPr/>
        <a:lstStyle/>
        <a:p>
          <a:endParaRPr lang="en-US"/>
        </a:p>
      </dgm:t>
    </dgm:pt>
    <dgm:pt modelId="{01D5F9F2-6D4E-4D4C-BF1F-F615BF383243}">
      <dgm:prSet/>
      <dgm:spPr/>
      <dgm:t>
        <a:bodyPr/>
        <a:lstStyle/>
        <a:p>
          <a:r>
            <a:rPr lang="en-US" dirty="0"/>
            <a:t>Tell</a:t>
          </a:r>
        </a:p>
      </dgm:t>
    </dgm:pt>
    <dgm:pt modelId="{29D4B73F-02F6-4DD0-BB4F-3EDAFBF6B43D}" type="parTrans" cxnId="{304C0730-B849-4528-A7D0-7CF4529FD4E2}">
      <dgm:prSet/>
      <dgm:spPr/>
      <dgm:t>
        <a:bodyPr/>
        <a:lstStyle/>
        <a:p>
          <a:endParaRPr lang="en-US"/>
        </a:p>
      </dgm:t>
    </dgm:pt>
    <dgm:pt modelId="{CC231C54-6CD3-4C8A-A125-AF1E8B55CE41}" type="sibTrans" cxnId="{304C0730-B849-4528-A7D0-7CF4529FD4E2}">
      <dgm:prSet/>
      <dgm:spPr/>
      <dgm:t>
        <a:bodyPr/>
        <a:lstStyle/>
        <a:p>
          <a:endParaRPr lang="en-US"/>
        </a:p>
      </dgm:t>
    </dgm:pt>
    <dgm:pt modelId="{AB83F49B-CBEC-4158-B722-DD2ED9F8E1B9}">
      <dgm:prSet custT="1"/>
      <dgm:spPr/>
      <dgm:t>
        <a:bodyPr/>
        <a:lstStyle/>
        <a:p>
          <a:r>
            <a:rPr lang="en-US" sz="1600" dirty="0"/>
            <a:t>Tell resident what you are doing while you are doing it. Allow for variety of feeding selections, alternating meat with vegetable, etc.</a:t>
          </a:r>
        </a:p>
      </dgm:t>
    </dgm:pt>
    <dgm:pt modelId="{B1FA38F9-32ED-4E62-BEE8-D9FE872D1803}" type="parTrans" cxnId="{4DCAC2CE-B8CE-430E-9C93-AB5DD38805E9}">
      <dgm:prSet/>
      <dgm:spPr/>
      <dgm:t>
        <a:bodyPr/>
        <a:lstStyle/>
        <a:p>
          <a:endParaRPr lang="en-US"/>
        </a:p>
      </dgm:t>
    </dgm:pt>
    <dgm:pt modelId="{CE9DDA28-063B-4A71-B6FF-19CACC4EA74E}" type="sibTrans" cxnId="{4DCAC2CE-B8CE-430E-9C93-AB5DD38805E9}">
      <dgm:prSet/>
      <dgm:spPr/>
      <dgm:t>
        <a:bodyPr/>
        <a:lstStyle/>
        <a:p>
          <a:endParaRPr lang="en-US"/>
        </a:p>
      </dgm:t>
    </dgm:pt>
    <dgm:pt modelId="{FCA97CE3-CE5C-43B6-B1EE-A6E82A492489}">
      <dgm:prSet/>
      <dgm:spPr/>
      <dgm:t>
        <a:bodyPr/>
        <a:lstStyle/>
        <a:p>
          <a:r>
            <a:rPr lang="en-US" dirty="0"/>
            <a:t>Increase</a:t>
          </a:r>
        </a:p>
      </dgm:t>
    </dgm:pt>
    <dgm:pt modelId="{A5CF0F14-4A25-4321-862E-45223779A3AF}" type="parTrans" cxnId="{E10B3267-0F60-4B64-9041-34366ED84341}">
      <dgm:prSet/>
      <dgm:spPr/>
      <dgm:t>
        <a:bodyPr/>
        <a:lstStyle/>
        <a:p>
          <a:endParaRPr lang="en-US"/>
        </a:p>
      </dgm:t>
    </dgm:pt>
    <dgm:pt modelId="{54E04561-9353-4391-8440-A1A0C7163F2A}" type="sibTrans" cxnId="{E10B3267-0F60-4B64-9041-34366ED84341}">
      <dgm:prSet/>
      <dgm:spPr/>
      <dgm:t>
        <a:bodyPr/>
        <a:lstStyle/>
        <a:p>
          <a:endParaRPr lang="en-US"/>
        </a:p>
      </dgm:t>
    </dgm:pt>
    <dgm:pt modelId="{687F7DDB-EAD8-4E05-8377-DF70E2E2F839}">
      <dgm:prSet/>
      <dgm:spPr/>
      <dgm:t>
        <a:bodyPr/>
        <a:lstStyle/>
        <a:p>
          <a:r>
            <a:rPr lang="en-US" dirty="0"/>
            <a:t>Increase assistance if resident becomes fatigued.</a:t>
          </a:r>
        </a:p>
      </dgm:t>
    </dgm:pt>
    <dgm:pt modelId="{9F90E334-4487-493E-8300-3E7877CFA6E3}" type="parTrans" cxnId="{A52A93C5-48E5-4E9C-8B01-B9394C01135D}">
      <dgm:prSet/>
      <dgm:spPr/>
      <dgm:t>
        <a:bodyPr/>
        <a:lstStyle/>
        <a:p>
          <a:endParaRPr lang="en-US"/>
        </a:p>
      </dgm:t>
    </dgm:pt>
    <dgm:pt modelId="{65F231EF-E8BB-41C5-B1DC-5CB026119874}" type="sibTrans" cxnId="{A52A93C5-48E5-4E9C-8B01-B9394C01135D}">
      <dgm:prSet/>
      <dgm:spPr/>
      <dgm:t>
        <a:bodyPr/>
        <a:lstStyle/>
        <a:p>
          <a:endParaRPr lang="en-US"/>
        </a:p>
      </dgm:t>
    </dgm:pt>
    <dgm:pt modelId="{C9F15D03-0476-4DBB-9315-8765E33083C7}" type="pres">
      <dgm:prSet presAssocID="{1B053965-8B9C-4139-8384-EBE9DE51EDC8}" presName="Name0" presStyleCnt="0">
        <dgm:presLayoutVars>
          <dgm:dir/>
          <dgm:animLvl val="lvl"/>
          <dgm:resizeHandles val="exact"/>
        </dgm:presLayoutVars>
      </dgm:prSet>
      <dgm:spPr/>
    </dgm:pt>
    <dgm:pt modelId="{A5F939F1-5C75-4FEF-A88F-3F02F1408B75}" type="pres">
      <dgm:prSet presAssocID="{FCA97CE3-CE5C-43B6-B1EE-A6E82A492489}" presName="boxAndChildren" presStyleCnt="0"/>
      <dgm:spPr/>
    </dgm:pt>
    <dgm:pt modelId="{9EAC0389-7147-4300-B53A-E7226C3778C5}" type="pres">
      <dgm:prSet presAssocID="{FCA97CE3-CE5C-43B6-B1EE-A6E82A492489}" presName="parentTextBox" presStyleLbl="alignNode1" presStyleIdx="0" presStyleCnt="5"/>
      <dgm:spPr/>
    </dgm:pt>
    <dgm:pt modelId="{807A7CBD-95C8-4724-8D1B-9ABB1036ADD6}" type="pres">
      <dgm:prSet presAssocID="{FCA97CE3-CE5C-43B6-B1EE-A6E82A492489}" presName="descendantBox" presStyleLbl="bgAccFollowNode1" presStyleIdx="0" presStyleCnt="5"/>
      <dgm:spPr/>
    </dgm:pt>
    <dgm:pt modelId="{34BEF78B-F08F-42EF-9A79-660AA26284E5}" type="pres">
      <dgm:prSet presAssocID="{CC231C54-6CD3-4C8A-A125-AF1E8B55CE41}" presName="sp" presStyleCnt="0"/>
      <dgm:spPr/>
    </dgm:pt>
    <dgm:pt modelId="{9DB746C1-4337-41B0-931E-F3AECCA3023A}" type="pres">
      <dgm:prSet presAssocID="{01D5F9F2-6D4E-4D4C-BF1F-F615BF383243}" presName="arrowAndChildren" presStyleCnt="0"/>
      <dgm:spPr/>
    </dgm:pt>
    <dgm:pt modelId="{4919BFC8-F60A-4550-AFD1-9B5D18A766B6}" type="pres">
      <dgm:prSet presAssocID="{01D5F9F2-6D4E-4D4C-BF1F-F615BF383243}" presName="parentTextArrow" presStyleLbl="node1" presStyleIdx="0" presStyleCnt="0"/>
      <dgm:spPr/>
    </dgm:pt>
    <dgm:pt modelId="{C4306A16-17D2-4830-B66D-A54AD63915E8}" type="pres">
      <dgm:prSet presAssocID="{01D5F9F2-6D4E-4D4C-BF1F-F615BF383243}" presName="arrow" presStyleLbl="alignNode1" presStyleIdx="1" presStyleCnt="5"/>
      <dgm:spPr/>
    </dgm:pt>
    <dgm:pt modelId="{0FCE4026-DC99-4602-9B40-5974762A6563}" type="pres">
      <dgm:prSet presAssocID="{01D5F9F2-6D4E-4D4C-BF1F-F615BF383243}" presName="descendantArrow" presStyleLbl="bgAccFollowNode1" presStyleIdx="1" presStyleCnt="5"/>
      <dgm:spPr/>
    </dgm:pt>
    <dgm:pt modelId="{78BEA7ED-A080-47DA-969D-1AD3AF8156EE}" type="pres">
      <dgm:prSet presAssocID="{B9B3B8DE-A053-4003-B95C-2CDACA943BCB}" presName="sp" presStyleCnt="0"/>
      <dgm:spPr/>
    </dgm:pt>
    <dgm:pt modelId="{E5812834-80A0-4CCE-A058-CB8C6790915F}" type="pres">
      <dgm:prSet presAssocID="{14BE836D-2009-4396-A6D9-C399821AA523}" presName="arrowAndChildren" presStyleCnt="0"/>
      <dgm:spPr/>
    </dgm:pt>
    <dgm:pt modelId="{D17734A3-393C-4738-97AA-C97C4DC07C7B}" type="pres">
      <dgm:prSet presAssocID="{14BE836D-2009-4396-A6D9-C399821AA523}" presName="parentTextArrow" presStyleLbl="node1" presStyleIdx="0" presStyleCnt="0"/>
      <dgm:spPr/>
    </dgm:pt>
    <dgm:pt modelId="{D74F3444-A31E-47B8-9A95-3171929DF1A3}" type="pres">
      <dgm:prSet presAssocID="{14BE836D-2009-4396-A6D9-C399821AA523}" presName="arrow" presStyleLbl="alignNode1" presStyleIdx="2" presStyleCnt="5"/>
      <dgm:spPr/>
    </dgm:pt>
    <dgm:pt modelId="{0DC49902-048F-4268-AE39-7D117D08AC42}" type="pres">
      <dgm:prSet presAssocID="{14BE836D-2009-4396-A6D9-C399821AA523}" presName="descendantArrow" presStyleLbl="bgAccFollowNode1" presStyleIdx="2" presStyleCnt="5"/>
      <dgm:spPr/>
    </dgm:pt>
    <dgm:pt modelId="{87B063E1-ED1A-4D8E-8B88-F45D7D11791D}" type="pres">
      <dgm:prSet presAssocID="{80BA3CC5-58B0-4BAD-907E-4544CC5A993F}" presName="sp" presStyleCnt="0"/>
      <dgm:spPr/>
    </dgm:pt>
    <dgm:pt modelId="{848F8B2C-EFBC-4A6C-B6CB-9BBFD98A2BCB}" type="pres">
      <dgm:prSet presAssocID="{1589F41E-192B-4A1C-B3EE-8BF11DB844E3}" presName="arrowAndChildren" presStyleCnt="0"/>
      <dgm:spPr/>
    </dgm:pt>
    <dgm:pt modelId="{2586357A-A4B1-4943-A1F1-F936DE646837}" type="pres">
      <dgm:prSet presAssocID="{1589F41E-192B-4A1C-B3EE-8BF11DB844E3}" presName="parentTextArrow" presStyleLbl="node1" presStyleIdx="0" presStyleCnt="0"/>
      <dgm:spPr/>
    </dgm:pt>
    <dgm:pt modelId="{8BE52DED-9135-4AF4-B742-0D21106A1F3A}" type="pres">
      <dgm:prSet presAssocID="{1589F41E-192B-4A1C-B3EE-8BF11DB844E3}" presName="arrow" presStyleLbl="alignNode1" presStyleIdx="3" presStyleCnt="5"/>
      <dgm:spPr/>
    </dgm:pt>
    <dgm:pt modelId="{CB52F0E2-E464-40B9-B702-9E11AECD3DBA}" type="pres">
      <dgm:prSet presAssocID="{1589F41E-192B-4A1C-B3EE-8BF11DB844E3}" presName="descendantArrow" presStyleLbl="bgAccFollowNode1" presStyleIdx="3" presStyleCnt="5"/>
      <dgm:spPr/>
    </dgm:pt>
    <dgm:pt modelId="{064136AB-87A8-46DE-872D-DBD4EFC4A8AD}" type="pres">
      <dgm:prSet presAssocID="{6BF7AA98-8DDC-4E23-BB28-C90D3179E12F}" presName="sp" presStyleCnt="0"/>
      <dgm:spPr/>
    </dgm:pt>
    <dgm:pt modelId="{56918AF9-2C92-4180-9620-697BD20BA108}" type="pres">
      <dgm:prSet presAssocID="{4E97AB96-8BC6-4F3E-A2E6-91A6997D2EBC}" presName="arrowAndChildren" presStyleCnt="0"/>
      <dgm:spPr/>
    </dgm:pt>
    <dgm:pt modelId="{B94667AF-E0A1-4527-897B-5DB1BB06C666}" type="pres">
      <dgm:prSet presAssocID="{4E97AB96-8BC6-4F3E-A2E6-91A6997D2EBC}" presName="parentTextArrow" presStyleLbl="node1" presStyleIdx="0" presStyleCnt="0"/>
      <dgm:spPr/>
    </dgm:pt>
    <dgm:pt modelId="{AB14F2F3-4A39-40B2-98AC-0C6F8363A9E9}" type="pres">
      <dgm:prSet presAssocID="{4E97AB96-8BC6-4F3E-A2E6-91A6997D2EBC}" presName="arrow" presStyleLbl="alignNode1" presStyleIdx="4" presStyleCnt="5"/>
      <dgm:spPr/>
    </dgm:pt>
    <dgm:pt modelId="{4200CF14-A72D-4EFB-BBD1-3FE8F4F759F3}" type="pres">
      <dgm:prSet presAssocID="{4E97AB96-8BC6-4F3E-A2E6-91A6997D2EBC}" presName="descendantArrow" presStyleLbl="bgAccFollowNode1" presStyleIdx="4" presStyleCnt="5"/>
      <dgm:spPr/>
    </dgm:pt>
  </dgm:ptLst>
  <dgm:cxnLst>
    <dgm:cxn modelId="{59687102-CAB9-485C-904D-1B05B0F7D0B6}" type="presOf" srcId="{14BE836D-2009-4396-A6D9-C399821AA523}" destId="{D74F3444-A31E-47B8-9A95-3171929DF1A3}" srcOrd="1" destOrd="0" presId="urn:microsoft.com/office/officeart/2016/7/layout/VerticalDownArrowProcess"/>
    <dgm:cxn modelId="{DE5C0D0C-9F08-4270-8FF1-348791A6BA8A}" type="presOf" srcId="{AB83F49B-CBEC-4158-B722-DD2ED9F8E1B9}" destId="{0FCE4026-DC99-4602-9B40-5974762A6563}" srcOrd="0" destOrd="0" presId="urn:microsoft.com/office/officeart/2016/7/layout/VerticalDownArrowProcess"/>
    <dgm:cxn modelId="{304C0730-B849-4528-A7D0-7CF4529FD4E2}" srcId="{1B053965-8B9C-4139-8384-EBE9DE51EDC8}" destId="{01D5F9F2-6D4E-4D4C-BF1F-F615BF383243}" srcOrd="3" destOrd="0" parTransId="{29D4B73F-02F6-4DD0-BB4F-3EDAFBF6B43D}" sibTransId="{CC231C54-6CD3-4C8A-A125-AF1E8B55CE41}"/>
    <dgm:cxn modelId="{C97B4A39-B20F-43EA-950A-FDC00B7ACA98}" type="presOf" srcId="{01D5F9F2-6D4E-4D4C-BF1F-F615BF383243}" destId="{C4306A16-17D2-4830-B66D-A54AD63915E8}" srcOrd="1" destOrd="0" presId="urn:microsoft.com/office/officeart/2016/7/layout/VerticalDownArrowProcess"/>
    <dgm:cxn modelId="{703FEE3B-52C5-48B1-8A88-BB4C5786298A}" srcId="{1B053965-8B9C-4139-8384-EBE9DE51EDC8}" destId="{4E97AB96-8BC6-4F3E-A2E6-91A6997D2EBC}" srcOrd="0" destOrd="0" parTransId="{B1E3932A-12EB-4CF2-A318-46964415972A}" sibTransId="{6BF7AA98-8DDC-4E23-BB28-C90D3179E12F}"/>
    <dgm:cxn modelId="{A723313E-697C-43A3-A8A6-9AA08DB0316C}" type="presOf" srcId="{14BE836D-2009-4396-A6D9-C399821AA523}" destId="{D17734A3-393C-4738-97AA-C97C4DC07C7B}" srcOrd="0" destOrd="0" presId="urn:microsoft.com/office/officeart/2016/7/layout/VerticalDownArrowProcess"/>
    <dgm:cxn modelId="{E10B3267-0F60-4B64-9041-34366ED84341}" srcId="{1B053965-8B9C-4139-8384-EBE9DE51EDC8}" destId="{FCA97CE3-CE5C-43B6-B1EE-A6E82A492489}" srcOrd="4" destOrd="0" parTransId="{A5CF0F14-4A25-4321-862E-45223779A3AF}" sibTransId="{54E04561-9353-4391-8440-A1A0C7163F2A}"/>
    <dgm:cxn modelId="{70733F48-3BDB-43F8-BEFB-2833EED71123}" type="presOf" srcId="{687F7DDB-EAD8-4E05-8377-DF70E2E2F839}" destId="{807A7CBD-95C8-4724-8D1B-9ABB1036ADD6}" srcOrd="0" destOrd="0" presId="urn:microsoft.com/office/officeart/2016/7/layout/VerticalDownArrowProcess"/>
    <dgm:cxn modelId="{47737D4C-4063-4EC8-ACF2-9D5FE28FBE1E}" srcId="{1B053965-8B9C-4139-8384-EBE9DE51EDC8}" destId="{14BE836D-2009-4396-A6D9-C399821AA523}" srcOrd="2" destOrd="0" parTransId="{FF509BE5-D10A-4BD3-BE5F-9DB2B8EB24E0}" sibTransId="{B9B3B8DE-A053-4003-B95C-2CDACA943BCB}"/>
    <dgm:cxn modelId="{C317364E-C0EE-4B46-A8A4-98333F64315D}" type="presOf" srcId="{B3BB1E31-E400-49EF-B70C-79F655427C53}" destId="{4200CF14-A72D-4EFB-BBD1-3FE8F4F759F3}" srcOrd="0" destOrd="0" presId="urn:microsoft.com/office/officeart/2016/7/layout/VerticalDownArrowProcess"/>
    <dgm:cxn modelId="{6C437E51-9973-4EA4-97C7-D64CBDC1438E}" type="presOf" srcId="{DB66D742-C1B3-44BB-B779-56D1F3AF9896}" destId="{0DC49902-048F-4268-AE39-7D117D08AC42}" srcOrd="0" destOrd="0" presId="urn:microsoft.com/office/officeart/2016/7/layout/VerticalDownArrowProcess"/>
    <dgm:cxn modelId="{31533176-1E67-460E-B3A4-18792DD90367}" type="presOf" srcId="{1589F41E-192B-4A1C-B3EE-8BF11DB844E3}" destId="{8BE52DED-9135-4AF4-B742-0D21106A1F3A}" srcOrd="1" destOrd="0" presId="urn:microsoft.com/office/officeart/2016/7/layout/VerticalDownArrowProcess"/>
    <dgm:cxn modelId="{A712057C-6460-4B96-9C80-4DD286F98131}" type="presOf" srcId="{01D5F9F2-6D4E-4D4C-BF1F-F615BF383243}" destId="{4919BFC8-F60A-4550-AFD1-9B5D18A766B6}" srcOrd="0" destOrd="0" presId="urn:microsoft.com/office/officeart/2016/7/layout/VerticalDownArrowProcess"/>
    <dgm:cxn modelId="{391AA47C-0785-42EF-89B3-C2272C21D20F}" srcId="{1B053965-8B9C-4139-8384-EBE9DE51EDC8}" destId="{1589F41E-192B-4A1C-B3EE-8BF11DB844E3}" srcOrd="1" destOrd="0" parTransId="{84DE65A1-AD8B-445A-90B5-F121FB775F61}" sibTransId="{80BA3CC5-58B0-4BAD-907E-4544CC5A993F}"/>
    <dgm:cxn modelId="{4BEE7588-5DCA-47B6-9E1D-12F72AC24657}" type="presOf" srcId="{4E97AB96-8BC6-4F3E-A2E6-91A6997D2EBC}" destId="{B94667AF-E0A1-4527-897B-5DB1BB06C666}" srcOrd="0" destOrd="0" presId="urn:microsoft.com/office/officeart/2016/7/layout/VerticalDownArrowProcess"/>
    <dgm:cxn modelId="{2A814FA1-4534-4CF4-887A-1EA3734ADB30}" type="presOf" srcId="{1589F41E-192B-4A1C-B3EE-8BF11DB844E3}" destId="{2586357A-A4B1-4943-A1F1-F936DE646837}" srcOrd="0" destOrd="0" presId="urn:microsoft.com/office/officeart/2016/7/layout/VerticalDownArrowProcess"/>
    <dgm:cxn modelId="{A52A93C5-48E5-4E9C-8B01-B9394C01135D}" srcId="{FCA97CE3-CE5C-43B6-B1EE-A6E82A492489}" destId="{687F7DDB-EAD8-4E05-8377-DF70E2E2F839}" srcOrd="0" destOrd="0" parTransId="{9F90E334-4487-493E-8300-3E7877CFA6E3}" sibTransId="{65F231EF-E8BB-41C5-B1DC-5CB026119874}"/>
    <dgm:cxn modelId="{37E850C8-07F4-4F49-BB2D-0081361FE5C1}" type="presOf" srcId="{FCA97CE3-CE5C-43B6-B1EE-A6E82A492489}" destId="{9EAC0389-7147-4300-B53A-E7226C3778C5}" srcOrd="0" destOrd="0" presId="urn:microsoft.com/office/officeart/2016/7/layout/VerticalDownArrowProcess"/>
    <dgm:cxn modelId="{4DCAC2CE-B8CE-430E-9C93-AB5DD38805E9}" srcId="{01D5F9F2-6D4E-4D4C-BF1F-F615BF383243}" destId="{AB83F49B-CBEC-4158-B722-DD2ED9F8E1B9}" srcOrd="0" destOrd="0" parTransId="{B1FA38F9-32ED-4E62-BEE8-D9FE872D1803}" sibTransId="{CE9DDA28-063B-4A71-B6FF-19CACC4EA74E}"/>
    <dgm:cxn modelId="{3EA62CD6-6D67-4D49-AC2A-E2E52A4A3A9C}" type="presOf" srcId="{1B053965-8B9C-4139-8384-EBE9DE51EDC8}" destId="{C9F15D03-0476-4DBB-9315-8765E33083C7}" srcOrd="0" destOrd="0" presId="urn:microsoft.com/office/officeart/2016/7/layout/VerticalDownArrowProcess"/>
    <dgm:cxn modelId="{70498AE3-F545-4655-B861-113831303A1A}" type="presOf" srcId="{08629748-0028-418B-97CD-9C67AF7E9C88}" destId="{CB52F0E2-E464-40B9-B702-9E11AECD3DBA}" srcOrd="0" destOrd="0" presId="urn:microsoft.com/office/officeart/2016/7/layout/VerticalDownArrowProcess"/>
    <dgm:cxn modelId="{5E217AE6-1F24-4D0D-AFDB-5D0026DEC323}" srcId="{1589F41E-192B-4A1C-B3EE-8BF11DB844E3}" destId="{08629748-0028-418B-97CD-9C67AF7E9C88}" srcOrd="0" destOrd="0" parTransId="{F7CBF2EA-00F2-422B-A47B-380C08790D02}" sibTransId="{1116AD0F-BB9D-453A-9DC3-4411995ABCD8}"/>
    <dgm:cxn modelId="{3DF834EA-E120-455E-837C-74088487488A}" type="presOf" srcId="{4E97AB96-8BC6-4F3E-A2E6-91A6997D2EBC}" destId="{AB14F2F3-4A39-40B2-98AC-0C6F8363A9E9}" srcOrd="1" destOrd="0" presId="urn:microsoft.com/office/officeart/2016/7/layout/VerticalDownArrowProcess"/>
    <dgm:cxn modelId="{4B3E80ED-F103-4F03-A670-ED9467F47818}" srcId="{14BE836D-2009-4396-A6D9-C399821AA523}" destId="{DB66D742-C1B3-44BB-B779-56D1F3AF9896}" srcOrd="0" destOrd="0" parTransId="{A672C4B9-6678-4895-A8AD-4F74799FF090}" sibTransId="{012FE74D-F9EA-4FDD-A707-1C15820509E6}"/>
    <dgm:cxn modelId="{C69BDAF8-B37C-4A53-8586-29BDA5819500}" srcId="{4E97AB96-8BC6-4F3E-A2E6-91A6997D2EBC}" destId="{B3BB1E31-E400-49EF-B70C-79F655427C53}" srcOrd="0" destOrd="0" parTransId="{3E93F5A9-5B58-45AE-97E9-1A21292C7168}" sibTransId="{809357FA-C7DA-48A0-9CB1-284A3FEAA9C5}"/>
    <dgm:cxn modelId="{F5B0F1D7-2CDB-4574-8879-120431279554}" type="presParOf" srcId="{C9F15D03-0476-4DBB-9315-8765E33083C7}" destId="{A5F939F1-5C75-4FEF-A88F-3F02F1408B75}" srcOrd="0" destOrd="0" presId="urn:microsoft.com/office/officeart/2016/7/layout/VerticalDownArrowProcess"/>
    <dgm:cxn modelId="{FB5A1774-AA3E-4286-A2B6-B17FA2D81946}" type="presParOf" srcId="{A5F939F1-5C75-4FEF-A88F-3F02F1408B75}" destId="{9EAC0389-7147-4300-B53A-E7226C3778C5}" srcOrd="0" destOrd="0" presId="urn:microsoft.com/office/officeart/2016/7/layout/VerticalDownArrowProcess"/>
    <dgm:cxn modelId="{B1CDF076-C2CC-468A-BFE4-69097F7BE972}" type="presParOf" srcId="{A5F939F1-5C75-4FEF-A88F-3F02F1408B75}" destId="{807A7CBD-95C8-4724-8D1B-9ABB1036ADD6}" srcOrd="1" destOrd="0" presId="urn:microsoft.com/office/officeart/2016/7/layout/VerticalDownArrowProcess"/>
    <dgm:cxn modelId="{04C4FCF2-1D74-4126-8BB7-4920BBD72D1E}" type="presParOf" srcId="{C9F15D03-0476-4DBB-9315-8765E33083C7}" destId="{34BEF78B-F08F-42EF-9A79-660AA26284E5}" srcOrd="1" destOrd="0" presId="urn:microsoft.com/office/officeart/2016/7/layout/VerticalDownArrowProcess"/>
    <dgm:cxn modelId="{28126C8F-881D-4CD0-AEAD-ED3092886B96}" type="presParOf" srcId="{C9F15D03-0476-4DBB-9315-8765E33083C7}" destId="{9DB746C1-4337-41B0-931E-F3AECCA3023A}" srcOrd="2" destOrd="0" presId="urn:microsoft.com/office/officeart/2016/7/layout/VerticalDownArrowProcess"/>
    <dgm:cxn modelId="{C61D2EFE-A1BE-4503-B293-4615B4AA6CF9}" type="presParOf" srcId="{9DB746C1-4337-41B0-931E-F3AECCA3023A}" destId="{4919BFC8-F60A-4550-AFD1-9B5D18A766B6}" srcOrd="0" destOrd="0" presId="urn:microsoft.com/office/officeart/2016/7/layout/VerticalDownArrowProcess"/>
    <dgm:cxn modelId="{0D762EB2-12E2-4336-9685-E20432AEA76C}" type="presParOf" srcId="{9DB746C1-4337-41B0-931E-F3AECCA3023A}" destId="{C4306A16-17D2-4830-B66D-A54AD63915E8}" srcOrd="1" destOrd="0" presId="urn:microsoft.com/office/officeart/2016/7/layout/VerticalDownArrowProcess"/>
    <dgm:cxn modelId="{9283E77E-87CB-4998-AAA3-B519D8C81728}" type="presParOf" srcId="{9DB746C1-4337-41B0-931E-F3AECCA3023A}" destId="{0FCE4026-DC99-4602-9B40-5974762A6563}" srcOrd="2" destOrd="0" presId="urn:microsoft.com/office/officeart/2016/7/layout/VerticalDownArrowProcess"/>
    <dgm:cxn modelId="{726520A3-9A2E-4CF8-90FC-7592A9C5731C}" type="presParOf" srcId="{C9F15D03-0476-4DBB-9315-8765E33083C7}" destId="{78BEA7ED-A080-47DA-969D-1AD3AF8156EE}" srcOrd="3" destOrd="0" presId="urn:microsoft.com/office/officeart/2016/7/layout/VerticalDownArrowProcess"/>
    <dgm:cxn modelId="{A7BBAA5F-3D07-4B20-9A08-5093BEAED0AA}" type="presParOf" srcId="{C9F15D03-0476-4DBB-9315-8765E33083C7}" destId="{E5812834-80A0-4CCE-A058-CB8C6790915F}" srcOrd="4" destOrd="0" presId="urn:microsoft.com/office/officeart/2016/7/layout/VerticalDownArrowProcess"/>
    <dgm:cxn modelId="{715AC363-91EB-4B34-9DD7-D27F7B1757C8}" type="presParOf" srcId="{E5812834-80A0-4CCE-A058-CB8C6790915F}" destId="{D17734A3-393C-4738-97AA-C97C4DC07C7B}" srcOrd="0" destOrd="0" presId="urn:microsoft.com/office/officeart/2016/7/layout/VerticalDownArrowProcess"/>
    <dgm:cxn modelId="{4BC7929F-9438-4002-844E-AD3C756DE711}" type="presParOf" srcId="{E5812834-80A0-4CCE-A058-CB8C6790915F}" destId="{D74F3444-A31E-47B8-9A95-3171929DF1A3}" srcOrd="1" destOrd="0" presId="urn:microsoft.com/office/officeart/2016/7/layout/VerticalDownArrowProcess"/>
    <dgm:cxn modelId="{C467638A-2BA8-44B1-BED2-742F498A806F}" type="presParOf" srcId="{E5812834-80A0-4CCE-A058-CB8C6790915F}" destId="{0DC49902-048F-4268-AE39-7D117D08AC42}" srcOrd="2" destOrd="0" presId="urn:microsoft.com/office/officeart/2016/7/layout/VerticalDownArrowProcess"/>
    <dgm:cxn modelId="{DB93DD32-E7BA-4988-8144-1B077F7E9641}" type="presParOf" srcId="{C9F15D03-0476-4DBB-9315-8765E33083C7}" destId="{87B063E1-ED1A-4D8E-8B88-F45D7D11791D}" srcOrd="5" destOrd="0" presId="urn:microsoft.com/office/officeart/2016/7/layout/VerticalDownArrowProcess"/>
    <dgm:cxn modelId="{53198EA6-A3A6-4E41-B650-648FB76E9E28}" type="presParOf" srcId="{C9F15D03-0476-4DBB-9315-8765E33083C7}" destId="{848F8B2C-EFBC-4A6C-B6CB-9BBFD98A2BCB}" srcOrd="6" destOrd="0" presId="urn:microsoft.com/office/officeart/2016/7/layout/VerticalDownArrowProcess"/>
    <dgm:cxn modelId="{F8D8DB13-8051-40D5-B58E-058FD4B4C3CC}" type="presParOf" srcId="{848F8B2C-EFBC-4A6C-B6CB-9BBFD98A2BCB}" destId="{2586357A-A4B1-4943-A1F1-F936DE646837}" srcOrd="0" destOrd="0" presId="urn:microsoft.com/office/officeart/2016/7/layout/VerticalDownArrowProcess"/>
    <dgm:cxn modelId="{67CCF289-30B4-4AFD-A8AB-0983B1690325}" type="presParOf" srcId="{848F8B2C-EFBC-4A6C-B6CB-9BBFD98A2BCB}" destId="{8BE52DED-9135-4AF4-B742-0D21106A1F3A}" srcOrd="1" destOrd="0" presId="urn:microsoft.com/office/officeart/2016/7/layout/VerticalDownArrowProcess"/>
    <dgm:cxn modelId="{52EAAB39-1CE8-418E-9102-EBFAE6ADA721}" type="presParOf" srcId="{848F8B2C-EFBC-4A6C-B6CB-9BBFD98A2BCB}" destId="{CB52F0E2-E464-40B9-B702-9E11AECD3DBA}" srcOrd="2" destOrd="0" presId="urn:microsoft.com/office/officeart/2016/7/layout/VerticalDownArrowProcess"/>
    <dgm:cxn modelId="{F232B5FF-F732-4153-8039-DBA3DA509057}" type="presParOf" srcId="{C9F15D03-0476-4DBB-9315-8765E33083C7}" destId="{064136AB-87A8-46DE-872D-DBD4EFC4A8AD}" srcOrd="7" destOrd="0" presId="urn:microsoft.com/office/officeart/2016/7/layout/VerticalDownArrowProcess"/>
    <dgm:cxn modelId="{08DD3A7F-5850-47E2-85A9-70DA26FC6AEE}" type="presParOf" srcId="{C9F15D03-0476-4DBB-9315-8765E33083C7}" destId="{56918AF9-2C92-4180-9620-697BD20BA108}" srcOrd="8" destOrd="0" presId="urn:microsoft.com/office/officeart/2016/7/layout/VerticalDownArrowProcess"/>
    <dgm:cxn modelId="{2733D305-BC03-49C4-9193-445B44F3B88E}" type="presParOf" srcId="{56918AF9-2C92-4180-9620-697BD20BA108}" destId="{B94667AF-E0A1-4527-897B-5DB1BB06C666}" srcOrd="0" destOrd="0" presId="urn:microsoft.com/office/officeart/2016/7/layout/VerticalDownArrowProcess"/>
    <dgm:cxn modelId="{F9EFA037-C3DA-4DB1-A296-AC7E540F54F3}" type="presParOf" srcId="{56918AF9-2C92-4180-9620-697BD20BA108}" destId="{AB14F2F3-4A39-40B2-98AC-0C6F8363A9E9}" srcOrd="1" destOrd="0" presId="urn:microsoft.com/office/officeart/2016/7/layout/VerticalDownArrowProcess"/>
    <dgm:cxn modelId="{1BE4D456-CEB3-4259-8F72-A8261B527A80}" type="presParOf" srcId="{56918AF9-2C92-4180-9620-697BD20BA108}" destId="{4200CF14-A72D-4EFB-BBD1-3FE8F4F759F3}" srcOrd="2" destOrd="0" presId="urn:microsoft.com/office/officeart/2016/7/layout/VerticalDown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63B27FD-4B17-49C4-AE40-01CB53B8CC3A}" type="doc">
      <dgm:prSet loTypeId="urn:microsoft.com/office/officeart/2008/layout/LinedList" loCatId="list" qsTypeId="urn:microsoft.com/office/officeart/2005/8/quickstyle/simple1" qsCatId="simple" csTypeId="urn:microsoft.com/office/officeart/2005/8/colors/colorful5" csCatId="colorful"/>
      <dgm:spPr/>
      <dgm:t>
        <a:bodyPr/>
        <a:lstStyle/>
        <a:p>
          <a:endParaRPr lang="en-US"/>
        </a:p>
      </dgm:t>
    </dgm:pt>
    <dgm:pt modelId="{F53249D3-FC6D-4F62-974B-EC399A38FBB4}">
      <dgm:prSet/>
      <dgm:spPr/>
      <dgm:t>
        <a:bodyPr/>
        <a:lstStyle/>
        <a:p>
          <a:r>
            <a:rPr lang="en-US" dirty="0"/>
            <a:t>Visual Set-Up</a:t>
          </a:r>
        </a:p>
      </dgm:t>
    </dgm:pt>
    <dgm:pt modelId="{41542FAA-4FC2-490A-8538-46D3AC6FAD64}" type="parTrans" cxnId="{E26BF54A-79FC-49A3-A6C1-31D7071515A7}">
      <dgm:prSet/>
      <dgm:spPr/>
      <dgm:t>
        <a:bodyPr/>
        <a:lstStyle/>
        <a:p>
          <a:endParaRPr lang="en-US"/>
        </a:p>
      </dgm:t>
    </dgm:pt>
    <dgm:pt modelId="{8DAEC000-5D56-490F-9F43-CC672990F08F}" type="sibTrans" cxnId="{E26BF54A-79FC-49A3-A6C1-31D7071515A7}">
      <dgm:prSet/>
      <dgm:spPr/>
      <dgm:t>
        <a:bodyPr/>
        <a:lstStyle/>
        <a:p>
          <a:endParaRPr lang="en-US"/>
        </a:p>
      </dgm:t>
    </dgm:pt>
    <dgm:pt modelId="{D417C8AD-A3B5-4665-A175-25A6CBC620F1}">
      <dgm:prSet/>
      <dgm:spPr/>
      <dgm:t>
        <a:bodyPr/>
        <a:lstStyle/>
        <a:p>
          <a:r>
            <a:rPr lang="en-US" dirty="0"/>
            <a:t>Identify the need by observation.</a:t>
          </a:r>
        </a:p>
      </dgm:t>
    </dgm:pt>
    <dgm:pt modelId="{54A1E873-9DB4-4908-BD3B-91ACE50536DF}" type="parTrans" cxnId="{EB694F12-F2DE-44DC-B408-8726C367E6AD}">
      <dgm:prSet/>
      <dgm:spPr/>
      <dgm:t>
        <a:bodyPr/>
        <a:lstStyle/>
        <a:p>
          <a:endParaRPr lang="en-US"/>
        </a:p>
      </dgm:t>
    </dgm:pt>
    <dgm:pt modelId="{3510786B-372E-4137-8EDF-9524B140460F}" type="sibTrans" cxnId="{EB694F12-F2DE-44DC-B408-8726C367E6AD}">
      <dgm:prSet/>
      <dgm:spPr/>
      <dgm:t>
        <a:bodyPr/>
        <a:lstStyle/>
        <a:p>
          <a:endParaRPr lang="en-US"/>
        </a:p>
      </dgm:t>
    </dgm:pt>
    <dgm:pt modelId="{C214BE4D-675B-4324-AA96-5D4FB4F6D46D}">
      <dgm:prSet/>
      <dgm:spPr/>
      <dgm:t>
        <a:bodyPr/>
        <a:lstStyle/>
        <a:p>
          <a:r>
            <a:rPr lang="en-US" dirty="0"/>
            <a:t>Create a contrast with setting, tablecloth, tabletop, and dishes.</a:t>
          </a:r>
        </a:p>
      </dgm:t>
    </dgm:pt>
    <dgm:pt modelId="{5E1310C2-7581-4489-AA3D-0AFF4EEB8706}" type="parTrans" cxnId="{625A035B-5C83-4DE5-A06A-8A35AFD4F899}">
      <dgm:prSet/>
      <dgm:spPr/>
      <dgm:t>
        <a:bodyPr/>
        <a:lstStyle/>
        <a:p>
          <a:endParaRPr lang="en-US"/>
        </a:p>
      </dgm:t>
    </dgm:pt>
    <dgm:pt modelId="{4BBFAFFA-3F71-42CE-B05A-5AB8B94B49D0}" type="sibTrans" cxnId="{625A035B-5C83-4DE5-A06A-8A35AFD4F899}">
      <dgm:prSet/>
      <dgm:spPr/>
      <dgm:t>
        <a:bodyPr/>
        <a:lstStyle/>
        <a:p>
          <a:endParaRPr lang="en-US"/>
        </a:p>
      </dgm:t>
    </dgm:pt>
    <dgm:pt modelId="{4E6D28F3-232F-4F62-A70A-680E32AD0206}">
      <dgm:prSet/>
      <dgm:spPr/>
      <dgm:t>
        <a:bodyPr/>
        <a:lstStyle/>
        <a:p>
          <a:r>
            <a:rPr lang="en-US" dirty="0"/>
            <a:t>Describe where food is and repeat as necessary throughout the meal.</a:t>
          </a:r>
        </a:p>
      </dgm:t>
    </dgm:pt>
    <dgm:pt modelId="{2961626B-472B-4A00-901A-1BC90B20A775}" type="parTrans" cxnId="{0761C736-248B-4469-B252-27B416ECB029}">
      <dgm:prSet/>
      <dgm:spPr/>
      <dgm:t>
        <a:bodyPr/>
        <a:lstStyle/>
        <a:p>
          <a:endParaRPr lang="en-US"/>
        </a:p>
      </dgm:t>
    </dgm:pt>
    <dgm:pt modelId="{F40F9A12-8A4F-4EFF-BA10-2BE08341E53F}" type="sibTrans" cxnId="{0761C736-248B-4469-B252-27B416ECB029}">
      <dgm:prSet/>
      <dgm:spPr/>
      <dgm:t>
        <a:bodyPr/>
        <a:lstStyle/>
        <a:p>
          <a:endParaRPr lang="en-US"/>
        </a:p>
      </dgm:t>
    </dgm:pt>
    <dgm:pt modelId="{62AC9416-48B1-4F65-BE98-1489AA9920C3}">
      <dgm:prSet/>
      <dgm:spPr/>
      <dgm:t>
        <a:bodyPr/>
        <a:lstStyle/>
        <a:p>
          <a:r>
            <a:rPr lang="en-US" dirty="0"/>
            <a:t>Use the clock method to identify where food is on the plate.</a:t>
          </a:r>
        </a:p>
      </dgm:t>
    </dgm:pt>
    <dgm:pt modelId="{E22EB98E-1AD0-4C9D-9C55-0CB75E0EDEDC}" type="parTrans" cxnId="{B91C43EA-5B4A-46DD-B3C8-63212F645651}">
      <dgm:prSet/>
      <dgm:spPr/>
      <dgm:t>
        <a:bodyPr/>
        <a:lstStyle/>
        <a:p>
          <a:endParaRPr lang="en-US"/>
        </a:p>
      </dgm:t>
    </dgm:pt>
    <dgm:pt modelId="{3CE23339-3F5D-4895-90F4-48D82A990C39}" type="sibTrans" cxnId="{B91C43EA-5B4A-46DD-B3C8-63212F645651}">
      <dgm:prSet/>
      <dgm:spPr/>
      <dgm:t>
        <a:bodyPr/>
        <a:lstStyle/>
        <a:p>
          <a:endParaRPr lang="en-US"/>
        </a:p>
      </dgm:t>
    </dgm:pt>
    <dgm:pt modelId="{B475A47F-A1AA-4975-9526-E4826971763F}">
      <dgm:prSet/>
      <dgm:spPr/>
      <dgm:t>
        <a:bodyPr/>
        <a:lstStyle/>
        <a:p>
          <a:r>
            <a:rPr lang="en-US" dirty="0"/>
            <a:t>Use left/right and up/down to describe location of specific foods.</a:t>
          </a:r>
        </a:p>
      </dgm:t>
    </dgm:pt>
    <dgm:pt modelId="{767C8E18-DDBE-4056-A511-2E4B61593D9D}" type="parTrans" cxnId="{98D90879-8232-4148-B718-3131FFC46DBE}">
      <dgm:prSet/>
      <dgm:spPr/>
      <dgm:t>
        <a:bodyPr/>
        <a:lstStyle/>
        <a:p>
          <a:endParaRPr lang="en-US"/>
        </a:p>
      </dgm:t>
    </dgm:pt>
    <dgm:pt modelId="{20D20350-7A10-47AD-8833-E19427D24CAD}" type="sibTrans" cxnId="{98D90879-8232-4148-B718-3131FFC46DBE}">
      <dgm:prSet/>
      <dgm:spPr/>
      <dgm:t>
        <a:bodyPr/>
        <a:lstStyle/>
        <a:p>
          <a:endParaRPr lang="en-US"/>
        </a:p>
      </dgm:t>
    </dgm:pt>
    <dgm:pt modelId="{0ECC9DE4-6D8D-4923-8938-E5876573CBEC}">
      <dgm:prSet/>
      <dgm:spPr/>
      <dgm:t>
        <a:bodyPr/>
        <a:lstStyle/>
        <a:p>
          <a:r>
            <a:rPr lang="en-US" dirty="0"/>
            <a:t>Placement of food within field of vision.</a:t>
          </a:r>
        </a:p>
      </dgm:t>
    </dgm:pt>
    <dgm:pt modelId="{A73DA30E-36AE-471E-8708-8FCEBF20E356}" type="parTrans" cxnId="{47E073E9-DA66-45B7-95F2-69992DEE76C6}">
      <dgm:prSet/>
      <dgm:spPr/>
      <dgm:t>
        <a:bodyPr/>
        <a:lstStyle/>
        <a:p>
          <a:endParaRPr lang="en-US"/>
        </a:p>
      </dgm:t>
    </dgm:pt>
    <dgm:pt modelId="{8C3E7A3A-39C0-4F56-A4A1-C3FC8A8F9E9F}" type="sibTrans" cxnId="{47E073E9-DA66-45B7-95F2-69992DEE76C6}">
      <dgm:prSet/>
      <dgm:spPr/>
      <dgm:t>
        <a:bodyPr/>
        <a:lstStyle/>
        <a:p>
          <a:endParaRPr lang="en-US"/>
        </a:p>
      </dgm:t>
    </dgm:pt>
    <dgm:pt modelId="{0531E99A-7825-45AF-8CD4-80A26BA5B1DE}" type="pres">
      <dgm:prSet presAssocID="{763B27FD-4B17-49C4-AE40-01CB53B8CC3A}" presName="vert0" presStyleCnt="0">
        <dgm:presLayoutVars>
          <dgm:dir/>
          <dgm:animOne val="branch"/>
          <dgm:animLvl val="lvl"/>
        </dgm:presLayoutVars>
      </dgm:prSet>
      <dgm:spPr/>
    </dgm:pt>
    <dgm:pt modelId="{295D65D5-71C1-49C0-84A3-08A5ED570D7D}" type="pres">
      <dgm:prSet presAssocID="{F53249D3-FC6D-4F62-974B-EC399A38FBB4}" presName="thickLine" presStyleLbl="alignNode1" presStyleIdx="0" presStyleCnt="1"/>
      <dgm:spPr/>
    </dgm:pt>
    <dgm:pt modelId="{719F4267-9FBD-4897-951B-100612977669}" type="pres">
      <dgm:prSet presAssocID="{F53249D3-FC6D-4F62-974B-EC399A38FBB4}" presName="horz1" presStyleCnt="0"/>
      <dgm:spPr/>
    </dgm:pt>
    <dgm:pt modelId="{FA10E81B-1341-49B8-A0D1-30CC6F8D43B3}" type="pres">
      <dgm:prSet presAssocID="{F53249D3-FC6D-4F62-974B-EC399A38FBB4}" presName="tx1" presStyleLbl="revTx" presStyleIdx="0" presStyleCnt="7"/>
      <dgm:spPr/>
    </dgm:pt>
    <dgm:pt modelId="{A4475732-C2B3-457E-A274-5D88C5626507}" type="pres">
      <dgm:prSet presAssocID="{F53249D3-FC6D-4F62-974B-EC399A38FBB4}" presName="vert1" presStyleCnt="0"/>
      <dgm:spPr/>
    </dgm:pt>
    <dgm:pt modelId="{D8EEDBBB-60F0-467F-9426-FE31E19FBEB8}" type="pres">
      <dgm:prSet presAssocID="{D417C8AD-A3B5-4665-A175-25A6CBC620F1}" presName="vertSpace2a" presStyleCnt="0"/>
      <dgm:spPr/>
    </dgm:pt>
    <dgm:pt modelId="{E342789A-9C4A-4813-A6E7-5B5F451CCE91}" type="pres">
      <dgm:prSet presAssocID="{D417C8AD-A3B5-4665-A175-25A6CBC620F1}" presName="horz2" presStyleCnt="0"/>
      <dgm:spPr/>
    </dgm:pt>
    <dgm:pt modelId="{B6351C04-F1A8-4A57-ACA3-B20A4C43AED6}" type="pres">
      <dgm:prSet presAssocID="{D417C8AD-A3B5-4665-A175-25A6CBC620F1}" presName="horzSpace2" presStyleCnt="0"/>
      <dgm:spPr/>
    </dgm:pt>
    <dgm:pt modelId="{09F2C492-9799-409A-A41D-4EC3BA5708AD}" type="pres">
      <dgm:prSet presAssocID="{D417C8AD-A3B5-4665-A175-25A6CBC620F1}" presName="tx2" presStyleLbl="revTx" presStyleIdx="1" presStyleCnt="7"/>
      <dgm:spPr/>
    </dgm:pt>
    <dgm:pt modelId="{385F0E30-E03A-4212-A9EA-A81148F37C18}" type="pres">
      <dgm:prSet presAssocID="{D417C8AD-A3B5-4665-A175-25A6CBC620F1}" presName="vert2" presStyleCnt="0"/>
      <dgm:spPr/>
    </dgm:pt>
    <dgm:pt modelId="{49CC0249-EB7D-45C7-A60B-3E63C916C196}" type="pres">
      <dgm:prSet presAssocID="{D417C8AD-A3B5-4665-A175-25A6CBC620F1}" presName="thinLine2b" presStyleLbl="callout" presStyleIdx="0" presStyleCnt="6"/>
      <dgm:spPr/>
    </dgm:pt>
    <dgm:pt modelId="{42856223-33C3-4D96-85F3-F9D0E254D225}" type="pres">
      <dgm:prSet presAssocID="{D417C8AD-A3B5-4665-A175-25A6CBC620F1}" presName="vertSpace2b" presStyleCnt="0"/>
      <dgm:spPr/>
    </dgm:pt>
    <dgm:pt modelId="{BE7DAC85-75DB-4728-844E-7EDC77FB2145}" type="pres">
      <dgm:prSet presAssocID="{C214BE4D-675B-4324-AA96-5D4FB4F6D46D}" presName="horz2" presStyleCnt="0"/>
      <dgm:spPr/>
    </dgm:pt>
    <dgm:pt modelId="{4243368A-0B71-4815-89D3-EA7361C0243B}" type="pres">
      <dgm:prSet presAssocID="{C214BE4D-675B-4324-AA96-5D4FB4F6D46D}" presName="horzSpace2" presStyleCnt="0"/>
      <dgm:spPr/>
    </dgm:pt>
    <dgm:pt modelId="{D3E3699C-1542-4BA7-A9D2-F9DBCB8D4CB2}" type="pres">
      <dgm:prSet presAssocID="{C214BE4D-675B-4324-AA96-5D4FB4F6D46D}" presName="tx2" presStyleLbl="revTx" presStyleIdx="2" presStyleCnt="7"/>
      <dgm:spPr/>
    </dgm:pt>
    <dgm:pt modelId="{D874FC7B-08C0-467D-AE35-9B2A7D08B36D}" type="pres">
      <dgm:prSet presAssocID="{C214BE4D-675B-4324-AA96-5D4FB4F6D46D}" presName="vert2" presStyleCnt="0"/>
      <dgm:spPr/>
    </dgm:pt>
    <dgm:pt modelId="{9CEEA05C-5C99-43C5-9FE0-A287FBCD007A}" type="pres">
      <dgm:prSet presAssocID="{C214BE4D-675B-4324-AA96-5D4FB4F6D46D}" presName="thinLine2b" presStyleLbl="callout" presStyleIdx="1" presStyleCnt="6"/>
      <dgm:spPr/>
    </dgm:pt>
    <dgm:pt modelId="{6B7A2663-C9C6-453E-8473-D9C8F843BF88}" type="pres">
      <dgm:prSet presAssocID="{C214BE4D-675B-4324-AA96-5D4FB4F6D46D}" presName="vertSpace2b" presStyleCnt="0"/>
      <dgm:spPr/>
    </dgm:pt>
    <dgm:pt modelId="{CEF2EB6D-7237-43FE-AE18-357204054823}" type="pres">
      <dgm:prSet presAssocID="{4E6D28F3-232F-4F62-A70A-680E32AD0206}" presName="horz2" presStyleCnt="0"/>
      <dgm:spPr/>
    </dgm:pt>
    <dgm:pt modelId="{1C334DDE-F566-4CEA-B127-348DFB00C40F}" type="pres">
      <dgm:prSet presAssocID="{4E6D28F3-232F-4F62-A70A-680E32AD0206}" presName="horzSpace2" presStyleCnt="0"/>
      <dgm:spPr/>
    </dgm:pt>
    <dgm:pt modelId="{EAC8E8A4-720A-4335-8113-141C5220FB28}" type="pres">
      <dgm:prSet presAssocID="{4E6D28F3-232F-4F62-A70A-680E32AD0206}" presName="tx2" presStyleLbl="revTx" presStyleIdx="3" presStyleCnt="7"/>
      <dgm:spPr/>
    </dgm:pt>
    <dgm:pt modelId="{51024DA1-6453-4BA4-88F0-55465EE0E1C5}" type="pres">
      <dgm:prSet presAssocID="{4E6D28F3-232F-4F62-A70A-680E32AD0206}" presName="vert2" presStyleCnt="0"/>
      <dgm:spPr/>
    </dgm:pt>
    <dgm:pt modelId="{191C5D9E-C117-4BEE-9010-F9641C3F9F12}" type="pres">
      <dgm:prSet presAssocID="{4E6D28F3-232F-4F62-A70A-680E32AD0206}" presName="thinLine2b" presStyleLbl="callout" presStyleIdx="2" presStyleCnt="6"/>
      <dgm:spPr/>
    </dgm:pt>
    <dgm:pt modelId="{F380BCA6-A135-4DAD-9E1D-FFB3EF2A57F0}" type="pres">
      <dgm:prSet presAssocID="{4E6D28F3-232F-4F62-A70A-680E32AD0206}" presName="vertSpace2b" presStyleCnt="0"/>
      <dgm:spPr/>
    </dgm:pt>
    <dgm:pt modelId="{C4509206-0AA9-49FA-8746-6FBD61E9288C}" type="pres">
      <dgm:prSet presAssocID="{62AC9416-48B1-4F65-BE98-1489AA9920C3}" presName="horz2" presStyleCnt="0"/>
      <dgm:spPr/>
    </dgm:pt>
    <dgm:pt modelId="{4F4C4242-AD21-445D-B2DE-A3D60798FA54}" type="pres">
      <dgm:prSet presAssocID="{62AC9416-48B1-4F65-BE98-1489AA9920C3}" presName="horzSpace2" presStyleCnt="0"/>
      <dgm:spPr/>
    </dgm:pt>
    <dgm:pt modelId="{905177CD-723E-4C17-B888-76612E9D14AE}" type="pres">
      <dgm:prSet presAssocID="{62AC9416-48B1-4F65-BE98-1489AA9920C3}" presName="tx2" presStyleLbl="revTx" presStyleIdx="4" presStyleCnt="7"/>
      <dgm:spPr/>
    </dgm:pt>
    <dgm:pt modelId="{BA5DEAE6-10A1-497D-95A8-5AD4514BBAD5}" type="pres">
      <dgm:prSet presAssocID="{62AC9416-48B1-4F65-BE98-1489AA9920C3}" presName="vert2" presStyleCnt="0"/>
      <dgm:spPr/>
    </dgm:pt>
    <dgm:pt modelId="{AFD7320E-B436-45D4-B4A8-DC4E065FC031}" type="pres">
      <dgm:prSet presAssocID="{62AC9416-48B1-4F65-BE98-1489AA9920C3}" presName="thinLine2b" presStyleLbl="callout" presStyleIdx="3" presStyleCnt="6"/>
      <dgm:spPr/>
    </dgm:pt>
    <dgm:pt modelId="{177B807A-817D-4E08-AE51-0FF9474C4CA3}" type="pres">
      <dgm:prSet presAssocID="{62AC9416-48B1-4F65-BE98-1489AA9920C3}" presName="vertSpace2b" presStyleCnt="0"/>
      <dgm:spPr/>
    </dgm:pt>
    <dgm:pt modelId="{89E4B650-08B3-4CBC-AFC3-8B7BE3F3223B}" type="pres">
      <dgm:prSet presAssocID="{B475A47F-A1AA-4975-9526-E4826971763F}" presName="horz2" presStyleCnt="0"/>
      <dgm:spPr/>
    </dgm:pt>
    <dgm:pt modelId="{E2DF22E4-8B91-4E0B-A3D8-F1D018549949}" type="pres">
      <dgm:prSet presAssocID="{B475A47F-A1AA-4975-9526-E4826971763F}" presName="horzSpace2" presStyleCnt="0"/>
      <dgm:spPr/>
    </dgm:pt>
    <dgm:pt modelId="{5A28CE42-B0BC-4E96-BD22-D464FEA0CAB2}" type="pres">
      <dgm:prSet presAssocID="{B475A47F-A1AA-4975-9526-E4826971763F}" presName="tx2" presStyleLbl="revTx" presStyleIdx="5" presStyleCnt="7"/>
      <dgm:spPr/>
    </dgm:pt>
    <dgm:pt modelId="{458B7674-4FB6-4551-B57A-BD051A4701E8}" type="pres">
      <dgm:prSet presAssocID="{B475A47F-A1AA-4975-9526-E4826971763F}" presName="vert2" presStyleCnt="0"/>
      <dgm:spPr/>
    </dgm:pt>
    <dgm:pt modelId="{74FA52BB-F80B-4A64-A457-16A24A32839F}" type="pres">
      <dgm:prSet presAssocID="{B475A47F-A1AA-4975-9526-E4826971763F}" presName="thinLine2b" presStyleLbl="callout" presStyleIdx="4" presStyleCnt="6"/>
      <dgm:spPr/>
    </dgm:pt>
    <dgm:pt modelId="{BDBA2E57-45A8-4FEE-967D-F149DE73D920}" type="pres">
      <dgm:prSet presAssocID="{B475A47F-A1AA-4975-9526-E4826971763F}" presName="vertSpace2b" presStyleCnt="0"/>
      <dgm:spPr/>
    </dgm:pt>
    <dgm:pt modelId="{41FE6695-6140-4DA9-9B1E-7706920DA953}" type="pres">
      <dgm:prSet presAssocID="{0ECC9DE4-6D8D-4923-8938-E5876573CBEC}" presName="horz2" presStyleCnt="0"/>
      <dgm:spPr/>
    </dgm:pt>
    <dgm:pt modelId="{2EA5963A-4DB7-468C-ACCD-E3A02F7B9708}" type="pres">
      <dgm:prSet presAssocID="{0ECC9DE4-6D8D-4923-8938-E5876573CBEC}" presName="horzSpace2" presStyleCnt="0"/>
      <dgm:spPr/>
    </dgm:pt>
    <dgm:pt modelId="{F38C8E82-D8CB-4F7F-89E4-51D3CB0D0CF8}" type="pres">
      <dgm:prSet presAssocID="{0ECC9DE4-6D8D-4923-8938-E5876573CBEC}" presName="tx2" presStyleLbl="revTx" presStyleIdx="6" presStyleCnt="7"/>
      <dgm:spPr/>
    </dgm:pt>
    <dgm:pt modelId="{79B35BA3-DDA5-4E04-95E6-B560B93693B0}" type="pres">
      <dgm:prSet presAssocID="{0ECC9DE4-6D8D-4923-8938-E5876573CBEC}" presName="vert2" presStyleCnt="0"/>
      <dgm:spPr/>
    </dgm:pt>
    <dgm:pt modelId="{D6015F54-A11B-41E1-A6DB-B1BC6D3B8140}" type="pres">
      <dgm:prSet presAssocID="{0ECC9DE4-6D8D-4923-8938-E5876573CBEC}" presName="thinLine2b" presStyleLbl="callout" presStyleIdx="5" presStyleCnt="6"/>
      <dgm:spPr/>
    </dgm:pt>
    <dgm:pt modelId="{24AD0B93-017F-414E-8781-0A55A905F903}" type="pres">
      <dgm:prSet presAssocID="{0ECC9DE4-6D8D-4923-8938-E5876573CBEC}" presName="vertSpace2b" presStyleCnt="0"/>
      <dgm:spPr/>
    </dgm:pt>
  </dgm:ptLst>
  <dgm:cxnLst>
    <dgm:cxn modelId="{32B57C07-ECE0-443D-9FE6-14BDFC943AE7}" type="presOf" srcId="{62AC9416-48B1-4F65-BE98-1489AA9920C3}" destId="{905177CD-723E-4C17-B888-76612E9D14AE}" srcOrd="0" destOrd="0" presId="urn:microsoft.com/office/officeart/2008/layout/LinedList"/>
    <dgm:cxn modelId="{EB694F12-F2DE-44DC-B408-8726C367E6AD}" srcId="{F53249D3-FC6D-4F62-974B-EC399A38FBB4}" destId="{D417C8AD-A3B5-4665-A175-25A6CBC620F1}" srcOrd="0" destOrd="0" parTransId="{54A1E873-9DB4-4908-BD3B-91ACE50536DF}" sibTransId="{3510786B-372E-4137-8EDF-9524B140460F}"/>
    <dgm:cxn modelId="{E834F725-A7CC-40E7-B958-6FA75F916F13}" type="presOf" srcId="{F53249D3-FC6D-4F62-974B-EC399A38FBB4}" destId="{FA10E81B-1341-49B8-A0D1-30CC6F8D43B3}" srcOrd="0" destOrd="0" presId="urn:microsoft.com/office/officeart/2008/layout/LinedList"/>
    <dgm:cxn modelId="{0761C736-248B-4469-B252-27B416ECB029}" srcId="{F53249D3-FC6D-4F62-974B-EC399A38FBB4}" destId="{4E6D28F3-232F-4F62-A70A-680E32AD0206}" srcOrd="2" destOrd="0" parTransId="{2961626B-472B-4A00-901A-1BC90B20A775}" sibTransId="{F40F9A12-8A4F-4EFF-BA10-2BE08341E53F}"/>
    <dgm:cxn modelId="{625A035B-5C83-4DE5-A06A-8A35AFD4F899}" srcId="{F53249D3-FC6D-4F62-974B-EC399A38FBB4}" destId="{C214BE4D-675B-4324-AA96-5D4FB4F6D46D}" srcOrd="1" destOrd="0" parTransId="{5E1310C2-7581-4489-AA3D-0AFF4EEB8706}" sibTransId="{4BBFAFFA-3F71-42CE-B05A-5AB8B94B49D0}"/>
    <dgm:cxn modelId="{F7718461-5345-4E8C-94F9-79FB6B8A7DB0}" type="presOf" srcId="{0ECC9DE4-6D8D-4923-8938-E5876573CBEC}" destId="{F38C8E82-D8CB-4F7F-89E4-51D3CB0D0CF8}" srcOrd="0" destOrd="0" presId="urn:microsoft.com/office/officeart/2008/layout/LinedList"/>
    <dgm:cxn modelId="{E26BF54A-79FC-49A3-A6C1-31D7071515A7}" srcId="{763B27FD-4B17-49C4-AE40-01CB53B8CC3A}" destId="{F53249D3-FC6D-4F62-974B-EC399A38FBB4}" srcOrd="0" destOrd="0" parTransId="{41542FAA-4FC2-490A-8538-46D3AC6FAD64}" sibTransId="{8DAEC000-5D56-490F-9F43-CC672990F08F}"/>
    <dgm:cxn modelId="{D5E37552-B096-4AD0-8BD2-A2B5DD7B8302}" type="presOf" srcId="{D417C8AD-A3B5-4665-A175-25A6CBC620F1}" destId="{09F2C492-9799-409A-A41D-4EC3BA5708AD}" srcOrd="0" destOrd="0" presId="urn:microsoft.com/office/officeart/2008/layout/LinedList"/>
    <dgm:cxn modelId="{98D90879-8232-4148-B718-3131FFC46DBE}" srcId="{F53249D3-FC6D-4F62-974B-EC399A38FBB4}" destId="{B475A47F-A1AA-4975-9526-E4826971763F}" srcOrd="4" destOrd="0" parTransId="{767C8E18-DDBE-4056-A511-2E4B61593D9D}" sibTransId="{20D20350-7A10-47AD-8833-E19427D24CAD}"/>
    <dgm:cxn modelId="{441E5391-2B6C-4987-8902-46AC223424D5}" type="presOf" srcId="{B475A47F-A1AA-4975-9526-E4826971763F}" destId="{5A28CE42-B0BC-4E96-BD22-D464FEA0CAB2}" srcOrd="0" destOrd="0" presId="urn:microsoft.com/office/officeart/2008/layout/LinedList"/>
    <dgm:cxn modelId="{1B06FB9A-0B19-48F9-B9B9-204F52F5B684}" type="presOf" srcId="{763B27FD-4B17-49C4-AE40-01CB53B8CC3A}" destId="{0531E99A-7825-45AF-8CD4-80A26BA5B1DE}" srcOrd="0" destOrd="0" presId="urn:microsoft.com/office/officeart/2008/layout/LinedList"/>
    <dgm:cxn modelId="{61C8E7BF-6F7F-48A0-A7DB-20F5DAEA6452}" type="presOf" srcId="{4E6D28F3-232F-4F62-A70A-680E32AD0206}" destId="{EAC8E8A4-720A-4335-8113-141C5220FB28}" srcOrd="0" destOrd="0" presId="urn:microsoft.com/office/officeart/2008/layout/LinedList"/>
    <dgm:cxn modelId="{47E073E9-DA66-45B7-95F2-69992DEE76C6}" srcId="{F53249D3-FC6D-4F62-974B-EC399A38FBB4}" destId="{0ECC9DE4-6D8D-4923-8938-E5876573CBEC}" srcOrd="5" destOrd="0" parTransId="{A73DA30E-36AE-471E-8708-8FCEBF20E356}" sibTransId="{8C3E7A3A-39C0-4F56-A4A1-C3FC8A8F9E9F}"/>
    <dgm:cxn modelId="{B91C43EA-5B4A-46DD-B3C8-63212F645651}" srcId="{F53249D3-FC6D-4F62-974B-EC399A38FBB4}" destId="{62AC9416-48B1-4F65-BE98-1489AA9920C3}" srcOrd="3" destOrd="0" parTransId="{E22EB98E-1AD0-4C9D-9C55-0CB75E0EDEDC}" sibTransId="{3CE23339-3F5D-4895-90F4-48D82A990C39}"/>
    <dgm:cxn modelId="{6C3ABEEF-BF8A-4D5C-9B62-A8641AD6F8D9}" type="presOf" srcId="{C214BE4D-675B-4324-AA96-5D4FB4F6D46D}" destId="{D3E3699C-1542-4BA7-A9D2-F9DBCB8D4CB2}" srcOrd="0" destOrd="0" presId="urn:microsoft.com/office/officeart/2008/layout/LinedList"/>
    <dgm:cxn modelId="{FCF2AE0D-4738-45D6-A08A-E00E50DAD792}" type="presParOf" srcId="{0531E99A-7825-45AF-8CD4-80A26BA5B1DE}" destId="{295D65D5-71C1-49C0-84A3-08A5ED570D7D}" srcOrd="0" destOrd="0" presId="urn:microsoft.com/office/officeart/2008/layout/LinedList"/>
    <dgm:cxn modelId="{5AF17046-352D-4107-8F02-0BA4EDC5A6A0}" type="presParOf" srcId="{0531E99A-7825-45AF-8CD4-80A26BA5B1DE}" destId="{719F4267-9FBD-4897-951B-100612977669}" srcOrd="1" destOrd="0" presId="urn:microsoft.com/office/officeart/2008/layout/LinedList"/>
    <dgm:cxn modelId="{B0AAB67A-6AB9-4F13-9FDE-0B5DACD5F1FB}" type="presParOf" srcId="{719F4267-9FBD-4897-951B-100612977669}" destId="{FA10E81B-1341-49B8-A0D1-30CC6F8D43B3}" srcOrd="0" destOrd="0" presId="urn:microsoft.com/office/officeart/2008/layout/LinedList"/>
    <dgm:cxn modelId="{0C5AF469-B9D2-447E-8A97-F1AD7C01A713}" type="presParOf" srcId="{719F4267-9FBD-4897-951B-100612977669}" destId="{A4475732-C2B3-457E-A274-5D88C5626507}" srcOrd="1" destOrd="0" presId="urn:microsoft.com/office/officeart/2008/layout/LinedList"/>
    <dgm:cxn modelId="{3B32A229-1145-4D90-9F13-4F8C99DC7F73}" type="presParOf" srcId="{A4475732-C2B3-457E-A274-5D88C5626507}" destId="{D8EEDBBB-60F0-467F-9426-FE31E19FBEB8}" srcOrd="0" destOrd="0" presId="urn:microsoft.com/office/officeart/2008/layout/LinedList"/>
    <dgm:cxn modelId="{A3DCE8E4-EEA8-48C7-B201-00844F8CBA13}" type="presParOf" srcId="{A4475732-C2B3-457E-A274-5D88C5626507}" destId="{E342789A-9C4A-4813-A6E7-5B5F451CCE91}" srcOrd="1" destOrd="0" presId="urn:microsoft.com/office/officeart/2008/layout/LinedList"/>
    <dgm:cxn modelId="{54D0E44A-083A-4E97-8A08-E0CC5C9CB7ED}" type="presParOf" srcId="{E342789A-9C4A-4813-A6E7-5B5F451CCE91}" destId="{B6351C04-F1A8-4A57-ACA3-B20A4C43AED6}" srcOrd="0" destOrd="0" presId="urn:microsoft.com/office/officeart/2008/layout/LinedList"/>
    <dgm:cxn modelId="{598E6BBF-7143-40F2-9A50-DB2695BD42AD}" type="presParOf" srcId="{E342789A-9C4A-4813-A6E7-5B5F451CCE91}" destId="{09F2C492-9799-409A-A41D-4EC3BA5708AD}" srcOrd="1" destOrd="0" presId="urn:microsoft.com/office/officeart/2008/layout/LinedList"/>
    <dgm:cxn modelId="{CEAF83AF-2E7B-47A3-9531-73FCAC23A1BB}" type="presParOf" srcId="{E342789A-9C4A-4813-A6E7-5B5F451CCE91}" destId="{385F0E30-E03A-4212-A9EA-A81148F37C18}" srcOrd="2" destOrd="0" presId="urn:microsoft.com/office/officeart/2008/layout/LinedList"/>
    <dgm:cxn modelId="{C18D0269-9B1A-4F3D-B5FC-BBFBAC75C3AB}" type="presParOf" srcId="{A4475732-C2B3-457E-A274-5D88C5626507}" destId="{49CC0249-EB7D-45C7-A60B-3E63C916C196}" srcOrd="2" destOrd="0" presId="urn:microsoft.com/office/officeart/2008/layout/LinedList"/>
    <dgm:cxn modelId="{2C072994-4E1A-4720-86AC-BD199B30D4EB}" type="presParOf" srcId="{A4475732-C2B3-457E-A274-5D88C5626507}" destId="{42856223-33C3-4D96-85F3-F9D0E254D225}" srcOrd="3" destOrd="0" presId="urn:microsoft.com/office/officeart/2008/layout/LinedList"/>
    <dgm:cxn modelId="{FE79EA2B-F346-4207-A04E-FEF8C934617D}" type="presParOf" srcId="{A4475732-C2B3-457E-A274-5D88C5626507}" destId="{BE7DAC85-75DB-4728-844E-7EDC77FB2145}" srcOrd="4" destOrd="0" presId="urn:microsoft.com/office/officeart/2008/layout/LinedList"/>
    <dgm:cxn modelId="{E8E0B64A-E853-4A99-AACB-1C2060A2A43B}" type="presParOf" srcId="{BE7DAC85-75DB-4728-844E-7EDC77FB2145}" destId="{4243368A-0B71-4815-89D3-EA7361C0243B}" srcOrd="0" destOrd="0" presId="urn:microsoft.com/office/officeart/2008/layout/LinedList"/>
    <dgm:cxn modelId="{9B897E66-29AC-4DDC-A7DB-386389CBF1DC}" type="presParOf" srcId="{BE7DAC85-75DB-4728-844E-7EDC77FB2145}" destId="{D3E3699C-1542-4BA7-A9D2-F9DBCB8D4CB2}" srcOrd="1" destOrd="0" presId="urn:microsoft.com/office/officeart/2008/layout/LinedList"/>
    <dgm:cxn modelId="{3982DE0D-DB71-4620-826C-C60E0EB751A5}" type="presParOf" srcId="{BE7DAC85-75DB-4728-844E-7EDC77FB2145}" destId="{D874FC7B-08C0-467D-AE35-9B2A7D08B36D}" srcOrd="2" destOrd="0" presId="urn:microsoft.com/office/officeart/2008/layout/LinedList"/>
    <dgm:cxn modelId="{E514C38F-B544-4F4E-971E-863A2355DC35}" type="presParOf" srcId="{A4475732-C2B3-457E-A274-5D88C5626507}" destId="{9CEEA05C-5C99-43C5-9FE0-A287FBCD007A}" srcOrd="5" destOrd="0" presId="urn:microsoft.com/office/officeart/2008/layout/LinedList"/>
    <dgm:cxn modelId="{C3451232-3FDB-4C0E-8A38-E50128DC4BFA}" type="presParOf" srcId="{A4475732-C2B3-457E-A274-5D88C5626507}" destId="{6B7A2663-C9C6-453E-8473-D9C8F843BF88}" srcOrd="6" destOrd="0" presId="urn:microsoft.com/office/officeart/2008/layout/LinedList"/>
    <dgm:cxn modelId="{6A2CFEBD-93FA-4351-AA4D-F22A8593A7A9}" type="presParOf" srcId="{A4475732-C2B3-457E-A274-5D88C5626507}" destId="{CEF2EB6D-7237-43FE-AE18-357204054823}" srcOrd="7" destOrd="0" presId="urn:microsoft.com/office/officeart/2008/layout/LinedList"/>
    <dgm:cxn modelId="{446334A5-D1B7-41D2-A968-79396A162C38}" type="presParOf" srcId="{CEF2EB6D-7237-43FE-AE18-357204054823}" destId="{1C334DDE-F566-4CEA-B127-348DFB00C40F}" srcOrd="0" destOrd="0" presId="urn:microsoft.com/office/officeart/2008/layout/LinedList"/>
    <dgm:cxn modelId="{258C0571-4A18-47A9-849B-D0E4E1FC706F}" type="presParOf" srcId="{CEF2EB6D-7237-43FE-AE18-357204054823}" destId="{EAC8E8A4-720A-4335-8113-141C5220FB28}" srcOrd="1" destOrd="0" presId="urn:microsoft.com/office/officeart/2008/layout/LinedList"/>
    <dgm:cxn modelId="{726E6A5B-C361-490E-9B4E-B502092C0AC8}" type="presParOf" srcId="{CEF2EB6D-7237-43FE-AE18-357204054823}" destId="{51024DA1-6453-4BA4-88F0-55465EE0E1C5}" srcOrd="2" destOrd="0" presId="urn:microsoft.com/office/officeart/2008/layout/LinedList"/>
    <dgm:cxn modelId="{67762713-2C32-4593-ACC4-A5551B43FBD4}" type="presParOf" srcId="{A4475732-C2B3-457E-A274-5D88C5626507}" destId="{191C5D9E-C117-4BEE-9010-F9641C3F9F12}" srcOrd="8" destOrd="0" presId="urn:microsoft.com/office/officeart/2008/layout/LinedList"/>
    <dgm:cxn modelId="{D90BD1F1-B6A2-4809-BFB9-365B87ED8C73}" type="presParOf" srcId="{A4475732-C2B3-457E-A274-5D88C5626507}" destId="{F380BCA6-A135-4DAD-9E1D-FFB3EF2A57F0}" srcOrd="9" destOrd="0" presId="urn:microsoft.com/office/officeart/2008/layout/LinedList"/>
    <dgm:cxn modelId="{EC794795-55E8-4101-B346-E70F6FFDFE89}" type="presParOf" srcId="{A4475732-C2B3-457E-A274-5D88C5626507}" destId="{C4509206-0AA9-49FA-8746-6FBD61E9288C}" srcOrd="10" destOrd="0" presId="urn:microsoft.com/office/officeart/2008/layout/LinedList"/>
    <dgm:cxn modelId="{28253233-7463-47FD-BBC3-0B851571F407}" type="presParOf" srcId="{C4509206-0AA9-49FA-8746-6FBD61E9288C}" destId="{4F4C4242-AD21-445D-B2DE-A3D60798FA54}" srcOrd="0" destOrd="0" presId="urn:microsoft.com/office/officeart/2008/layout/LinedList"/>
    <dgm:cxn modelId="{2E22DEB6-D056-4BC6-BF94-5B20BD808E7C}" type="presParOf" srcId="{C4509206-0AA9-49FA-8746-6FBD61E9288C}" destId="{905177CD-723E-4C17-B888-76612E9D14AE}" srcOrd="1" destOrd="0" presId="urn:microsoft.com/office/officeart/2008/layout/LinedList"/>
    <dgm:cxn modelId="{BE922A8A-0A24-44B5-A96F-597EC6AACC8F}" type="presParOf" srcId="{C4509206-0AA9-49FA-8746-6FBD61E9288C}" destId="{BA5DEAE6-10A1-497D-95A8-5AD4514BBAD5}" srcOrd="2" destOrd="0" presId="urn:microsoft.com/office/officeart/2008/layout/LinedList"/>
    <dgm:cxn modelId="{A382AACE-9624-4586-9989-3E6718311439}" type="presParOf" srcId="{A4475732-C2B3-457E-A274-5D88C5626507}" destId="{AFD7320E-B436-45D4-B4A8-DC4E065FC031}" srcOrd="11" destOrd="0" presId="urn:microsoft.com/office/officeart/2008/layout/LinedList"/>
    <dgm:cxn modelId="{2B47499D-FEB4-4133-BC2A-BFCD97023CC1}" type="presParOf" srcId="{A4475732-C2B3-457E-A274-5D88C5626507}" destId="{177B807A-817D-4E08-AE51-0FF9474C4CA3}" srcOrd="12" destOrd="0" presId="urn:microsoft.com/office/officeart/2008/layout/LinedList"/>
    <dgm:cxn modelId="{A3C58242-CA23-40D5-BFD8-41E8FF417BA6}" type="presParOf" srcId="{A4475732-C2B3-457E-A274-5D88C5626507}" destId="{89E4B650-08B3-4CBC-AFC3-8B7BE3F3223B}" srcOrd="13" destOrd="0" presId="urn:microsoft.com/office/officeart/2008/layout/LinedList"/>
    <dgm:cxn modelId="{486737C8-E4F6-4EE6-B65B-370E2E8AB76D}" type="presParOf" srcId="{89E4B650-08B3-4CBC-AFC3-8B7BE3F3223B}" destId="{E2DF22E4-8B91-4E0B-A3D8-F1D018549949}" srcOrd="0" destOrd="0" presId="urn:microsoft.com/office/officeart/2008/layout/LinedList"/>
    <dgm:cxn modelId="{AD749644-1C91-4A50-97C5-F1ABD0662571}" type="presParOf" srcId="{89E4B650-08B3-4CBC-AFC3-8B7BE3F3223B}" destId="{5A28CE42-B0BC-4E96-BD22-D464FEA0CAB2}" srcOrd="1" destOrd="0" presId="urn:microsoft.com/office/officeart/2008/layout/LinedList"/>
    <dgm:cxn modelId="{1E961C00-9241-4F0B-BC55-4A25CE337047}" type="presParOf" srcId="{89E4B650-08B3-4CBC-AFC3-8B7BE3F3223B}" destId="{458B7674-4FB6-4551-B57A-BD051A4701E8}" srcOrd="2" destOrd="0" presId="urn:microsoft.com/office/officeart/2008/layout/LinedList"/>
    <dgm:cxn modelId="{89A3445D-E4AE-4FA5-85AA-2612F7564B91}" type="presParOf" srcId="{A4475732-C2B3-457E-A274-5D88C5626507}" destId="{74FA52BB-F80B-4A64-A457-16A24A32839F}" srcOrd="14" destOrd="0" presId="urn:microsoft.com/office/officeart/2008/layout/LinedList"/>
    <dgm:cxn modelId="{B75D6AA3-E8AC-47EB-B026-98BAA43476E2}" type="presParOf" srcId="{A4475732-C2B3-457E-A274-5D88C5626507}" destId="{BDBA2E57-45A8-4FEE-967D-F149DE73D920}" srcOrd="15" destOrd="0" presId="urn:microsoft.com/office/officeart/2008/layout/LinedList"/>
    <dgm:cxn modelId="{D8994F49-3851-444E-8D58-F25BA570C4E3}" type="presParOf" srcId="{A4475732-C2B3-457E-A274-5D88C5626507}" destId="{41FE6695-6140-4DA9-9B1E-7706920DA953}" srcOrd="16" destOrd="0" presId="urn:microsoft.com/office/officeart/2008/layout/LinedList"/>
    <dgm:cxn modelId="{EDDAB6F9-3D5E-43FB-93CE-706AD7860E59}" type="presParOf" srcId="{41FE6695-6140-4DA9-9B1E-7706920DA953}" destId="{2EA5963A-4DB7-468C-ACCD-E3A02F7B9708}" srcOrd="0" destOrd="0" presId="urn:microsoft.com/office/officeart/2008/layout/LinedList"/>
    <dgm:cxn modelId="{2B924581-14A4-40A4-922F-D5DFB25457A0}" type="presParOf" srcId="{41FE6695-6140-4DA9-9B1E-7706920DA953}" destId="{F38C8E82-D8CB-4F7F-89E4-51D3CB0D0CF8}" srcOrd="1" destOrd="0" presId="urn:microsoft.com/office/officeart/2008/layout/LinedList"/>
    <dgm:cxn modelId="{6D30E557-AEF6-4758-B074-7C474221F80A}" type="presParOf" srcId="{41FE6695-6140-4DA9-9B1E-7706920DA953}" destId="{79B35BA3-DDA5-4E04-95E6-B560B93693B0}" srcOrd="2" destOrd="0" presId="urn:microsoft.com/office/officeart/2008/layout/LinedList"/>
    <dgm:cxn modelId="{619D94B0-6A45-4347-AE07-D35D75E82206}" type="presParOf" srcId="{A4475732-C2B3-457E-A274-5D88C5626507}" destId="{D6015F54-A11B-41E1-A6DB-B1BC6D3B8140}" srcOrd="17" destOrd="0" presId="urn:microsoft.com/office/officeart/2008/layout/LinedList"/>
    <dgm:cxn modelId="{AF5A7C2C-D31B-4746-A9FD-A71C3733FD82}" type="presParOf" srcId="{A4475732-C2B3-457E-A274-5D88C5626507}" destId="{24AD0B93-017F-414E-8781-0A55A905F903}" srcOrd="18"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6D6F5A-C265-4E0D-8A95-218D3C1F6691}">
      <dsp:nvSpPr>
        <dsp:cNvPr id="0" name=""/>
        <dsp:cNvSpPr/>
      </dsp:nvSpPr>
      <dsp:spPr>
        <a:xfrm>
          <a:off x="1234440" y="2215"/>
          <a:ext cx="4937760" cy="1147409"/>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806" tIns="291442" rIns="95806" bIns="291442" numCol="1" spcCol="1270" anchor="ctr" anchorCtr="0">
          <a:noAutofit/>
        </a:bodyPr>
        <a:lstStyle/>
        <a:p>
          <a:pPr marL="0" lvl="0" indent="0" algn="l" defTabSz="889000">
            <a:lnSpc>
              <a:spcPct val="90000"/>
            </a:lnSpc>
            <a:spcBef>
              <a:spcPct val="0"/>
            </a:spcBef>
            <a:spcAft>
              <a:spcPct val="35000"/>
            </a:spcAft>
            <a:buNone/>
          </a:pPr>
          <a:r>
            <a:rPr lang="en-US" sz="2000" kern="1200" dirty="0"/>
            <a:t>Identify appropriate equipment. </a:t>
          </a:r>
        </a:p>
      </dsp:txBody>
      <dsp:txXfrm>
        <a:off x="1234440" y="2215"/>
        <a:ext cx="4937760" cy="1147409"/>
      </dsp:txXfrm>
    </dsp:sp>
    <dsp:sp modelId="{3C639B1D-08D3-453D-963C-1286491688C8}">
      <dsp:nvSpPr>
        <dsp:cNvPr id="0" name=""/>
        <dsp:cNvSpPr/>
      </dsp:nvSpPr>
      <dsp:spPr>
        <a:xfrm>
          <a:off x="0" y="2215"/>
          <a:ext cx="1234440" cy="1147409"/>
        </a:xfrm>
        <a:prstGeom prst="rect">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5322" tIns="113339" rIns="65322" bIns="113339" numCol="1" spcCol="1270" anchor="ctr" anchorCtr="0">
          <a:noAutofit/>
        </a:bodyPr>
        <a:lstStyle/>
        <a:p>
          <a:pPr marL="0" lvl="0" indent="0" algn="ctr" defTabSz="1111250">
            <a:lnSpc>
              <a:spcPct val="90000"/>
            </a:lnSpc>
            <a:spcBef>
              <a:spcPct val="0"/>
            </a:spcBef>
            <a:spcAft>
              <a:spcPct val="35000"/>
            </a:spcAft>
            <a:buNone/>
          </a:pPr>
          <a:r>
            <a:rPr lang="en-US" sz="2500" kern="1200" dirty="0"/>
            <a:t>Identify</a:t>
          </a:r>
        </a:p>
      </dsp:txBody>
      <dsp:txXfrm>
        <a:off x="0" y="2215"/>
        <a:ext cx="1234440" cy="1147409"/>
      </dsp:txXfrm>
    </dsp:sp>
    <dsp:sp modelId="{B5E0ABB7-9DD3-4E95-AD36-7FAD04960200}">
      <dsp:nvSpPr>
        <dsp:cNvPr id="0" name=""/>
        <dsp:cNvSpPr/>
      </dsp:nvSpPr>
      <dsp:spPr>
        <a:xfrm>
          <a:off x="1234440" y="1218468"/>
          <a:ext cx="4937760" cy="1147409"/>
        </a:xfrm>
        <a:prstGeom prst="rect">
          <a:avLst/>
        </a:prstGeom>
        <a:solidFill>
          <a:schemeClr val="accent3">
            <a:hueOff val="3750088"/>
            <a:satOff val="-5627"/>
            <a:lumOff val="-915"/>
            <a:alphaOff val="0"/>
          </a:schemeClr>
        </a:solidFill>
        <a:ln w="25400" cap="flat" cmpd="sng" algn="ctr">
          <a:solidFill>
            <a:schemeClr val="accent3">
              <a:hueOff val="3750088"/>
              <a:satOff val="-5627"/>
              <a:lumOff val="-91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806" tIns="291442" rIns="95806" bIns="291442" numCol="1" spcCol="1270" anchor="ctr" anchorCtr="0">
          <a:noAutofit/>
        </a:bodyPr>
        <a:lstStyle/>
        <a:p>
          <a:pPr marL="0" lvl="0" indent="0" algn="l" defTabSz="889000">
            <a:lnSpc>
              <a:spcPct val="90000"/>
            </a:lnSpc>
            <a:spcBef>
              <a:spcPct val="0"/>
            </a:spcBef>
            <a:spcAft>
              <a:spcPct val="35000"/>
            </a:spcAft>
            <a:buNone/>
          </a:pPr>
          <a:r>
            <a:rPr lang="en-US" sz="2000" kern="1200" dirty="0"/>
            <a:t>Allow time for positioning and assistance with utensils.</a:t>
          </a:r>
        </a:p>
      </dsp:txBody>
      <dsp:txXfrm>
        <a:off x="1234440" y="1218468"/>
        <a:ext cx="4937760" cy="1147409"/>
      </dsp:txXfrm>
    </dsp:sp>
    <dsp:sp modelId="{7F563EE1-912C-4416-A784-1DC0C35FEA12}">
      <dsp:nvSpPr>
        <dsp:cNvPr id="0" name=""/>
        <dsp:cNvSpPr/>
      </dsp:nvSpPr>
      <dsp:spPr>
        <a:xfrm>
          <a:off x="0" y="1218468"/>
          <a:ext cx="1234440" cy="1147409"/>
        </a:xfrm>
        <a:prstGeom prst="rect">
          <a:avLst/>
        </a:prstGeom>
        <a:solidFill>
          <a:schemeClr val="lt1">
            <a:hueOff val="0"/>
            <a:satOff val="0"/>
            <a:lumOff val="0"/>
            <a:alphaOff val="0"/>
          </a:schemeClr>
        </a:solidFill>
        <a:ln w="25400" cap="flat" cmpd="sng" algn="ctr">
          <a:solidFill>
            <a:schemeClr val="accent3">
              <a:hueOff val="3750088"/>
              <a:satOff val="-5627"/>
              <a:lumOff val="-91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5322" tIns="113339" rIns="65322" bIns="113339" numCol="1" spcCol="1270" anchor="ctr" anchorCtr="0">
          <a:noAutofit/>
        </a:bodyPr>
        <a:lstStyle/>
        <a:p>
          <a:pPr marL="0" lvl="0" indent="0" algn="ctr" defTabSz="1111250">
            <a:lnSpc>
              <a:spcPct val="90000"/>
            </a:lnSpc>
            <a:spcBef>
              <a:spcPct val="0"/>
            </a:spcBef>
            <a:spcAft>
              <a:spcPct val="35000"/>
            </a:spcAft>
            <a:buNone/>
          </a:pPr>
          <a:r>
            <a:rPr lang="en-US" sz="2500" kern="1200" dirty="0"/>
            <a:t>Allow</a:t>
          </a:r>
        </a:p>
      </dsp:txBody>
      <dsp:txXfrm>
        <a:off x="0" y="1218468"/>
        <a:ext cx="1234440" cy="1147409"/>
      </dsp:txXfrm>
    </dsp:sp>
    <dsp:sp modelId="{31AD942D-54BB-419E-ACEB-2DA733E67E85}">
      <dsp:nvSpPr>
        <dsp:cNvPr id="0" name=""/>
        <dsp:cNvSpPr/>
      </dsp:nvSpPr>
      <dsp:spPr>
        <a:xfrm>
          <a:off x="1234440" y="2434722"/>
          <a:ext cx="4937760" cy="1147409"/>
        </a:xfrm>
        <a:prstGeom prst="rect">
          <a:avLst/>
        </a:prstGeom>
        <a:solidFill>
          <a:schemeClr val="accent3">
            <a:hueOff val="7500176"/>
            <a:satOff val="-11253"/>
            <a:lumOff val="-1830"/>
            <a:alphaOff val="0"/>
          </a:schemeClr>
        </a:solidFill>
        <a:ln w="25400" cap="flat" cmpd="sng" algn="ctr">
          <a:solidFill>
            <a:schemeClr val="accent3">
              <a:hueOff val="7500176"/>
              <a:satOff val="-11253"/>
              <a:lumOff val="-183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806" tIns="291442" rIns="95806" bIns="291442" numCol="1" spcCol="1270" anchor="ctr" anchorCtr="0">
          <a:noAutofit/>
        </a:bodyPr>
        <a:lstStyle/>
        <a:p>
          <a:pPr marL="0" lvl="0" indent="0" algn="l" defTabSz="889000">
            <a:lnSpc>
              <a:spcPct val="90000"/>
            </a:lnSpc>
            <a:spcBef>
              <a:spcPct val="0"/>
            </a:spcBef>
            <a:spcAft>
              <a:spcPct val="35000"/>
            </a:spcAft>
            <a:buNone/>
          </a:pPr>
          <a:r>
            <a:rPr lang="en-US" sz="2000" kern="1200" dirty="0"/>
            <a:t>Use verbal instructions as appropriate</a:t>
          </a:r>
        </a:p>
      </dsp:txBody>
      <dsp:txXfrm>
        <a:off x="1234440" y="2434722"/>
        <a:ext cx="4937760" cy="1147409"/>
      </dsp:txXfrm>
    </dsp:sp>
    <dsp:sp modelId="{27F47827-8745-4AB6-B566-CCDB45106A5A}">
      <dsp:nvSpPr>
        <dsp:cNvPr id="0" name=""/>
        <dsp:cNvSpPr/>
      </dsp:nvSpPr>
      <dsp:spPr>
        <a:xfrm>
          <a:off x="0" y="2434722"/>
          <a:ext cx="1234440" cy="1147409"/>
        </a:xfrm>
        <a:prstGeom prst="rect">
          <a:avLst/>
        </a:prstGeom>
        <a:solidFill>
          <a:schemeClr val="lt1">
            <a:hueOff val="0"/>
            <a:satOff val="0"/>
            <a:lumOff val="0"/>
            <a:alphaOff val="0"/>
          </a:schemeClr>
        </a:solidFill>
        <a:ln w="25400" cap="flat" cmpd="sng" algn="ctr">
          <a:solidFill>
            <a:schemeClr val="accent3">
              <a:hueOff val="7500176"/>
              <a:satOff val="-11253"/>
              <a:lumOff val="-183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5322" tIns="113339" rIns="65322" bIns="113339" numCol="1" spcCol="1270" anchor="ctr" anchorCtr="0">
          <a:noAutofit/>
        </a:bodyPr>
        <a:lstStyle/>
        <a:p>
          <a:pPr marL="0" lvl="0" indent="0" algn="ctr" defTabSz="1111250">
            <a:lnSpc>
              <a:spcPct val="90000"/>
            </a:lnSpc>
            <a:spcBef>
              <a:spcPct val="0"/>
            </a:spcBef>
            <a:spcAft>
              <a:spcPct val="35000"/>
            </a:spcAft>
            <a:buNone/>
          </a:pPr>
          <a:r>
            <a:rPr lang="en-US" sz="2500" kern="1200" dirty="0"/>
            <a:t>Use</a:t>
          </a:r>
        </a:p>
      </dsp:txBody>
      <dsp:txXfrm>
        <a:off x="0" y="2434722"/>
        <a:ext cx="1234440" cy="1147409"/>
      </dsp:txXfrm>
    </dsp:sp>
    <dsp:sp modelId="{BF3BF38B-DFFD-457F-A43A-CBA2D98CA4A4}">
      <dsp:nvSpPr>
        <dsp:cNvPr id="0" name=""/>
        <dsp:cNvSpPr/>
      </dsp:nvSpPr>
      <dsp:spPr>
        <a:xfrm>
          <a:off x="1234440" y="3650975"/>
          <a:ext cx="4937760" cy="1147409"/>
        </a:xfrm>
        <a:prstGeom prst="rect">
          <a:avLst/>
        </a:prstGeom>
        <a:solidFill>
          <a:schemeClr val="accent3">
            <a:hueOff val="11250264"/>
            <a:satOff val="-16880"/>
            <a:lumOff val="-2745"/>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806" tIns="291442" rIns="95806" bIns="291442" numCol="1" spcCol="1270" anchor="ctr" anchorCtr="0">
          <a:noAutofit/>
        </a:bodyPr>
        <a:lstStyle/>
        <a:p>
          <a:pPr marL="0" lvl="0" indent="0" algn="l" defTabSz="889000">
            <a:lnSpc>
              <a:spcPct val="90000"/>
            </a:lnSpc>
            <a:spcBef>
              <a:spcPct val="0"/>
            </a:spcBef>
            <a:spcAft>
              <a:spcPct val="35000"/>
            </a:spcAft>
            <a:buNone/>
          </a:pPr>
          <a:r>
            <a:rPr lang="en-US" sz="2000" kern="1200" dirty="0"/>
            <a:t>Allow for rest breaks and changes in “food choices” on the plate</a:t>
          </a:r>
        </a:p>
      </dsp:txBody>
      <dsp:txXfrm>
        <a:off x="1234440" y="3650975"/>
        <a:ext cx="4937760" cy="1147409"/>
      </dsp:txXfrm>
    </dsp:sp>
    <dsp:sp modelId="{129EADA0-7313-4733-B1F7-3CB471764617}">
      <dsp:nvSpPr>
        <dsp:cNvPr id="0" name=""/>
        <dsp:cNvSpPr/>
      </dsp:nvSpPr>
      <dsp:spPr>
        <a:xfrm>
          <a:off x="0" y="3650975"/>
          <a:ext cx="1234440" cy="1147409"/>
        </a:xfrm>
        <a:prstGeom prst="rect">
          <a:avLst/>
        </a:prstGeom>
        <a:solidFill>
          <a:schemeClr val="lt1">
            <a:hueOff val="0"/>
            <a:satOff val="0"/>
            <a:lumOff val="0"/>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5322" tIns="113339" rIns="65322" bIns="113339" numCol="1" spcCol="1270" anchor="ctr" anchorCtr="0">
          <a:noAutofit/>
        </a:bodyPr>
        <a:lstStyle/>
        <a:p>
          <a:pPr marL="0" lvl="0" indent="0" algn="ctr" defTabSz="1111250">
            <a:lnSpc>
              <a:spcPct val="90000"/>
            </a:lnSpc>
            <a:spcBef>
              <a:spcPct val="0"/>
            </a:spcBef>
            <a:spcAft>
              <a:spcPct val="35000"/>
            </a:spcAft>
            <a:buNone/>
          </a:pPr>
          <a:r>
            <a:rPr lang="en-US" sz="2500" kern="1200" dirty="0"/>
            <a:t>Allow</a:t>
          </a:r>
        </a:p>
      </dsp:txBody>
      <dsp:txXfrm>
        <a:off x="0" y="3650975"/>
        <a:ext cx="1234440" cy="11474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BEF03D-F552-4FBC-A959-40EC04933FF9}">
      <dsp:nvSpPr>
        <dsp:cNvPr id="0" name=""/>
        <dsp:cNvSpPr/>
      </dsp:nvSpPr>
      <dsp:spPr>
        <a:xfrm>
          <a:off x="0" y="17219"/>
          <a:ext cx="6266327" cy="834228"/>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For Joint Limitations/Sensitive Joints</a:t>
          </a:r>
        </a:p>
      </dsp:txBody>
      <dsp:txXfrm>
        <a:off x="40724" y="57943"/>
        <a:ext cx="6184879" cy="752780"/>
      </dsp:txXfrm>
    </dsp:sp>
    <dsp:sp modelId="{D0AE9A9C-D3AC-4439-8468-C3B2A05A1BDB}">
      <dsp:nvSpPr>
        <dsp:cNvPr id="0" name=""/>
        <dsp:cNvSpPr/>
      </dsp:nvSpPr>
      <dsp:spPr>
        <a:xfrm>
          <a:off x="0" y="851447"/>
          <a:ext cx="6266327" cy="1521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956"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kern="1200" dirty="0"/>
            <a:t>There are a variety of built up, rubberized for better grasp, curved handles-eating utensils and even moldable cups for resident ability to eat/drink as independently as possible</a:t>
          </a:r>
        </a:p>
        <a:p>
          <a:pPr marL="228600" lvl="1" indent="-228600" algn="l" defTabSz="889000">
            <a:lnSpc>
              <a:spcPct val="90000"/>
            </a:lnSpc>
            <a:spcBef>
              <a:spcPct val="0"/>
            </a:spcBef>
            <a:spcAft>
              <a:spcPct val="20000"/>
            </a:spcAft>
            <a:buChar char="•"/>
          </a:pPr>
          <a:r>
            <a:rPr lang="en-US" sz="2000" kern="1200" dirty="0"/>
            <a:t>Wrist cuffs</a:t>
          </a:r>
        </a:p>
      </dsp:txBody>
      <dsp:txXfrm>
        <a:off x="0" y="851447"/>
        <a:ext cx="6266327" cy="1521450"/>
      </dsp:txXfrm>
    </dsp:sp>
    <dsp:sp modelId="{B8D17B0C-B5B3-4308-9253-70908703F7C3}">
      <dsp:nvSpPr>
        <dsp:cNvPr id="0" name=""/>
        <dsp:cNvSpPr/>
      </dsp:nvSpPr>
      <dsp:spPr>
        <a:xfrm>
          <a:off x="0" y="2372897"/>
          <a:ext cx="6266327" cy="834228"/>
        </a:xfrm>
        <a:prstGeom prst="roundRect">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For Tremors</a:t>
          </a:r>
        </a:p>
      </dsp:txBody>
      <dsp:txXfrm>
        <a:off x="40724" y="2413621"/>
        <a:ext cx="6184879" cy="752780"/>
      </dsp:txXfrm>
    </dsp:sp>
    <dsp:sp modelId="{01898FD4-8669-494F-9B41-1A77E5573AAF}">
      <dsp:nvSpPr>
        <dsp:cNvPr id="0" name=""/>
        <dsp:cNvSpPr/>
      </dsp:nvSpPr>
      <dsp:spPr>
        <a:xfrm>
          <a:off x="0" y="3207125"/>
          <a:ext cx="6266327" cy="9563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956"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kern="1200" dirty="0"/>
            <a:t>Weighted utensils and cups will assist with independent eating for residents with tremors</a:t>
          </a:r>
        </a:p>
        <a:p>
          <a:pPr marL="228600" lvl="1" indent="-228600" algn="l" defTabSz="889000">
            <a:lnSpc>
              <a:spcPct val="90000"/>
            </a:lnSpc>
            <a:spcBef>
              <a:spcPct val="0"/>
            </a:spcBef>
            <a:spcAft>
              <a:spcPct val="20000"/>
            </a:spcAft>
            <a:buChar char="•"/>
          </a:pPr>
          <a:r>
            <a:rPr lang="en-US" sz="2000" kern="1200" dirty="0"/>
            <a:t>Two handled cups</a:t>
          </a:r>
        </a:p>
      </dsp:txBody>
      <dsp:txXfrm>
        <a:off x="0" y="3207125"/>
        <a:ext cx="6266327" cy="956340"/>
      </dsp:txXfrm>
    </dsp:sp>
    <dsp:sp modelId="{5A32985A-C315-456B-B4A0-7CD378F5C394}">
      <dsp:nvSpPr>
        <dsp:cNvPr id="0" name=""/>
        <dsp:cNvSpPr/>
      </dsp:nvSpPr>
      <dsp:spPr>
        <a:xfrm>
          <a:off x="0" y="4163465"/>
          <a:ext cx="6266327" cy="834228"/>
        </a:xfrm>
        <a:prstGeom prst="round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i="1" kern="1200" dirty="0"/>
            <a:t>Note: Do not state “sippy” cups (dignity issue). Recommend “two handled cup”</a:t>
          </a:r>
          <a:endParaRPr lang="en-US" sz="2100" kern="1200" dirty="0"/>
        </a:p>
      </dsp:txBody>
      <dsp:txXfrm>
        <a:off x="40724" y="4204189"/>
        <a:ext cx="6184879" cy="7527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35E09E-5F87-4007-BCB3-B5210BFDA41F}">
      <dsp:nvSpPr>
        <dsp:cNvPr id="0" name=""/>
        <dsp:cNvSpPr/>
      </dsp:nvSpPr>
      <dsp:spPr>
        <a:xfrm>
          <a:off x="0" y="115410"/>
          <a:ext cx="5961528" cy="1566337"/>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Seated upright with hips at 90 degrees or as close as possible, as appropriate.</a:t>
          </a:r>
        </a:p>
      </dsp:txBody>
      <dsp:txXfrm>
        <a:off x="76462" y="191872"/>
        <a:ext cx="5808604" cy="1413413"/>
      </dsp:txXfrm>
    </dsp:sp>
    <dsp:sp modelId="{E3BAAA80-ECDB-46A8-BBFE-896DE1CC550D}">
      <dsp:nvSpPr>
        <dsp:cNvPr id="0" name=""/>
        <dsp:cNvSpPr/>
      </dsp:nvSpPr>
      <dsp:spPr>
        <a:xfrm>
          <a:off x="0" y="1762387"/>
          <a:ext cx="5961528" cy="1566337"/>
        </a:xfrm>
        <a:prstGeom prst="roundRect">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Encourage resident to look down at food to ensure correct head and neck position.</a:t>
          </a:r>
        </a:p>
      </dsp:txBody>
      <dsp:txXfrm>
        <a:off x="76462" y="1838849"/>
        <a:ext cx="5808604" cy="1413413"/>
      </dsp:txXfrm>
    </dsp:sp>
    <dsp:sp modelId="{527F8C6E-C1DC-4E1E-B580-BBD0ABE1118F}">
      <dsp:nvSpPr>
        <dsp:cNvPr id="0" name=""/>
        <dsp:cNvSpPr/>
      </dsp:nvSpPr>
      <dsp:spPr>
        <a:xfrm>
          <a:off x="0" y="3409365"/>
          <a:ext cx="5961528" cy="1566337"/>
        </a:xfrm>
        <a:prstGeom prst="round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i="1" kern="1200" dirty="0"/>
            <a:t>Always sit down to assist or </a:t>
          </a:r>
          <a:r>
            <a:rPr lang="en-US" sz="2800" i="0" kern="1200" dirty="0"/>
            <a:t>feed</a:t>
          </a:r>
          <a:r>
            <a:rPr lang="en-US" sz="2800" i="1" kern="1200" dirty="0"/>
            <a:t> a resident </a:t>
          </a:r>
          <a:r>
            <a:rPr lang="en-US" sz="2800" kern="1200" dirty="0"/>
            <a:t>to ensure that their neck is not in an inaccurate swallow position.</a:t>
          </a:r>
        </a:p>
      </dsp:txBody>
      <dsp:txXfrm>
        <a:off x="76462" y="3485827"/>
        <a:ext cx="5808604" cy="141341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EACA7E-D14A-40C2-B98F-015EB2C7E02F}">
      <dsp:nvSpPr>
        <dsp:cNvPr id="0" name=""/>
        <dsp:cNvSpPr/>
      </dsp:nvSpPr>
      <dsp:spPr>
        <a:xfrm>
          <a:off x="0" y="94256"/>
          <a:ext cx="5580528" cy="228150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Use simple, direct language</a:t>
          </a:r>
        </a:p>
      </dsp:txBody>
      <dsp:txXfrm>
        <a:off x="111374" y="205630"/>
        <a:ext cx="5357780" cy="2058752"/>
      </dsp:txXfrm>
    </dsp:sp>
    <dsp:sp modelId="{42AE1B83-885C-46FA-A17A-1649D4D46F23}">
      <dsp:nvSpPr>
        <dsp:cNvPr id="0" name=""/>
        <dsp:cNvSpPr/>
      </dsp:nvSpPr>
      <dsp:spPr>
        <a:xfrm>
          <a:off x="0" y="2562956"/>
          <a:ext cx="5580528" cy="2281500"/>
        </a:xfrm>
        <a:prstGeom prst="round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Examples: “swallow again,” “look at what you have to eat today,” put down your spoon,” “take a drink”</a:t>
          </a:r>
        </a:p>
      </dsp:txBody>
      <dsp:txXfrm>
        <a:off x="111374" y="2674330"/>
        <a:ext cx="5357780" cy="205875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AC0389-7147-4300-B53A-E7226C3778C5}">
      <dsp:nvSpPr>
        <dsp:cNvPr id="0" name=""/>
        <dsp:cNvSpPr/>
      </dsp:nvSpPr>
      <dsp:spPr>
        <a:xfrm>
          <a:off x="0" y="4306070"/>
          <a:ext cx="1492509" cy="706446"/>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147" tIns="177800" rIns="106147" bIns="177800" numCol="1" spcCol="1270" anchor="ctr" anchorCtr="0">
          <a:noAutofit/>
        </a:bodyPr>
        <a:lstStyle/>
        <a:p>
          <a:pPr marL="0" lvl="0" indent="0" algn="ctr" defTabSz="1111250">
            <a:lnSpc>
              <a:spcPct val="90000"/>
            </a:lnSpc>
            <a:spcBef>
              <a:spcPct val="0"/>
            </a:spcBef>
            <a:spcAft>
              <a:spcPct val="35000"/>
            </a:spcAft>
            <a:buNone/>
          </a:pPr>
          <a:r>
            <a:rPr lang="en-US" sz="2500" kern="1200" dirty="0"/>
            <a:t>Increase</a:t>
          </a:r>
        </a:p>
      </dsp:txBody>
      <dsp:txXfrm>
        <a:off x="0" y="4306070"/>
        <a:ext cx="1492509" cy="706446"/>
      </dsp:txXfrm>
    </dsp:sp>
    <dsp:sp modelId="{807A7CBD-95C8-4724-8D1B-9ABB1036ADD6}">
      <dsp:nvSpPr>
        <dsp:cNvPr id="0" name=""/>
        <dsp:cNvSpPr/>
      </dsp:nvSpPr>
      <dsp:spPr>
        <a:xfrm>
          <a:off x="1492509" y="4306070"/>
          <a:ext cx="4477527" cy="706446"/>
        </a:xfrm>
        <a:prstGeom prst="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825" tIns="215900" rIns="90825" bIns="215900" numCol="1" spcCol="1270" anchor="ctr" anchorCtr="0">
          <a:noAutofit/>
        </a:bodyPr>
        <a:lstStyle/>
        <a:p>
          <a:pPr marL="0" lvl="0" indent="0" algn="l" defTabSz="755650">
            <a:lnSpc>
              <a:spcPct val="90000"/>
            </a:lnSpc>
            <a:spcBef>
              <a:spcPct val="0"/>
            </a:spcBef>
            <a:spcAft>
              <a:spcPct val="35000"/>
            </a:spcAft>
            <a:buNone/>
          </a:pPr>
          <a:r>
            <a:rPr lang="en-US" sz="1700" kern="1200" dirty="0"/>
            <a:t>Increase assistance if resident becomes fatigued.</a:t>
          </a:r>
        </a:p>
      </dsp:txBody>
      <dsp:txXfrm>
        <a:off x="1492509" y="4306070"/>
        <a:ext cx="4477527" cy="706446"/>
      </dsp:txXfrm>
    </dsp:sp>
    <dsp:sp modelId="{C4306A16-17D2-4830-B66D-A54AD63915E8}">
      <dsp:nvSpPr>
        <dsp:cNvPr id="0" name=""/>
        <dsp:cNvSpPr/>
      </dsp:nvSpPr>
      <dsp:spPr>
        <a:xfrm rot="10800000">
          <a:off x="0" y="3230151"/>
          <a:ext cx="1492509" cy="1086514"/>
        </a:xfrm>
        <a:prstGeom prst="upArrowCallout">
          <a:avLst>
            <a:gd name="adj1" fmla="val 5000"/>
            <a:gd name="adj2" fmla="val 10000"/>
            <a:gd name="adj3" fmla="val 15000"/>
            <a:gd name="adj4" fmla="val 64977"/>
          </a:avLst>
        </a:prstGeom>
        <a:solidFill>
          <a:schemeClr val="accent3">
            <a:hueOff val="2812566"/>
            <a:satOff val="-4220"/>
            <a:lumOff val="-686"/>
            <a:alphaOff val="0"/>
          </a:schemeClr>
        </a:solidFill>
        <a:ln w="25400" cap="flat" cmpd="sng" algn="ctr">
          <a:solidFill>
            <a:schemeClr val="accent3">
              <a:hueOff val="2812566"/>
              <a:satOff val="-4220"/>
              <a:lumOff val="-68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147" tIns="177800" rIns="106147" bIns="177800" numCol="1" spcCol="1270" anchor="ctr" anchorCtr="0">
          <a:noAutofit/>
        </a:bodyPr>
        <a:lstStyle/>
        <a:p>
          <a:pPr marL="0" lvl="0" indent="0" algn="ctr" defTabSz="1111250">
            <a:lnSpc>
              <a:spcPct val="90000"/>
            </a:lnSpc>
            <a:spcBef>
              <a:spcPct val="0"/>
            </a:spcBef>
            <a:spcAft>
              <a:spcPct val="35000"/>
            </a:spcAft>
            <a:buNone/>
          </a:pPr>
          <a:r>
            <a:rPr lang="en-US" sz="2500" kern="1200" dirty="0"/>
            <a:t>Tell</a:t>
          </a:r>
        </a:p>
      </dsp:txBody>
      <dsp:txXfrm rot="-10800000">
        <a:off x="0" y="3230151"/>
        <a:ext cx="1492509" cy="706234"/>
      </dsp:txXfrm>
    </dsp:sp>
    <dsp:sp modelId="{0FCE4026-DC99-4602-9B40-5974762A6563}">
      <dsp:nvSpPr>
        <dsp:cNvPr id="0" name=""/>
        <dsp:cNvSpPr/>
      </dsp:nvSpPr>
      <dsp:spPr>
        <a:xfrm>
          <a:off x="1492509" y="3230151"/>
          <a:ext cx="4477527" cy="706234"/>
        </a:xfrm>
        <a:prstGeom prst="rect">
          <a:avLst/>
        </a:prstGeom>
        <a:solidFill>
          <a:schemeClr val="accent3">
            <a:tint val="40000"/>
            <a:alpha val="90000"/>
            <a:hueOff val="2679213"/>
            <a:satOff val="-3448"/>
            <a:lumOff val="-269"/>
            <a:alphaOff val="0"/>
          </a:schemeClr>
        </a:solidFill>
        <a:ln w="25400" cap="flat" cmpd="sng" algn="ctr">
          <a:solidFill>
            <a:schemeClr val="accent3">
              <a:tint val="40000"/>
              <a:alpha val="90000"/>
              <a:hueOff val="2679213"/>
              <a:satOff val="-3448"/>
              <a:lumOff val="-26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825" tIns="203200" rIns="90825" bIns="203200" numCol="1" spcCol="1270" anchor="ctr" anchorCtr="0">
          <a:noAutofit/>
        </a:bodyPr>
        <a:lstStyle/>
        <a:p>
          <a:pPr marL="0" lvl="0" indent="0" algn="l" defTabSz="711200">
            <a:lnSpc>
              <a:spcPct val="90000"/>
            </a:lnSpc>
            <a:spcBef>
              <a:spcPct val="0"/>
            </a:spcBef>
            <a:spcAft>
              <a:spcPct val="35000"/>
            </a:spcAft>
            <a:buNone/>
          </a:pPr>
          <a:r>
            <a:rPr lang="en-US" sz="1600" kern="1200" dirty="0"/>
            <a:t>Tell resident what you are doing while you are doing it. Allow for variety of feeding selections, alternating meat with vegetable, etc.</a:t>
          </a:r>
        </a:p>
      </dsp:txBody>
      <dsp:txXfrm>
        <a:off x="1492509" y="3230151"/>
        <a:ext cx="4477527" cy="706234"/>
      </dsp:txXfrm>
    </dsp:sp>
    <dsp:sp modelId="{D74F3444-A31E-47B8-9A95-3171929DF1A3}">
      <dsp:nvSpPr>
        <dsp:cNvPr id="0" name=""/>
        <dsp:cNvSpPr/>
      </dsp:nvSpPr>
      <dsp:spPr>
        <a:xfrm rot="10800000">
          <a:off x="0" y="2154233"/>
          <a:ext cx="1492509" cy="1086514"/>
        </a:xfrm>
        <a:prstGeom prst="upArrowCallout">
          <a:avLst>
            <a:gd name="adj1" fmla="val 5000"/>
            <a:gd name="adj2" fmla="val 10000"/>
            <a:gd name="adj3" fmla="val 15000"/>
            <a:gd name="adj4" fmla="val 64977"/>
          </a:avLst>
        </a:prstGeom>
        <a:solidFill>
          <a:schemeClr val="accent3">
            <a:hueOff val="5625132"/>
            <a:satOff val="-8440"/>
            <a:lumOff val="-1373"/>
            <a:alphaOff val="0"/>
          </a:schemeClr>
        </a:solidFill>
        <a:ln w="25400" cap="flat" cmpd="sng" algn="ctr">
          <a:solidFill>
            <a:schemeClr val="accent3">
              <a:hueOff val="5625132"/>
              <a:satOff val="-8440"/>
              <a:lumOff val="-137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147" tIns="177800" rIns="106147" bIns="177800" numCol="1" spcCol="1270" anchor="ctr" anchorCtr="0">
          <a:noAutofit/>
        </a:bodyPr>
        <a:lstStyle/>
        <a:p>
          <a:pPr marL="0" lvl="0" indent="0" algn="ctr" defTabSz="1111250">
            <a:lnSpc>
              <a:spcPct val="90000"/>
            </a:lnSpc>
            <a:spcBef>
              <a:spcPct val="0"/>
            </a:spcBef>
            <a:spcAft>
              <a:spcPct val="35000"/>
            </a:spcAft>
            <a:buNone/>
          </a:pPr>
          <a:r>
            <a:rPr lang="en-US" sz="2500" kern="1200" dirty="0"/>
            <a:t>Rest</a:t>
          </a:r>
        </a:p>
      </dsp:txBody>
      <dsp:txXfrm rot="-10800000">
        <a:off x="0" y="2154233"/>
        <a:ext cx="1492509" cy="706234"/>
      </dsp:txXfrm>
    </dsp:sp>
    <dsp:sp modelId="{0DC49902-048F-4268-AE39-7D117D08AC42}">
      <dsp:nvSpPr>
        <dsp:cNvPr id="0" name=""/>
        <dsp:cNvSpPr/>
      </dsp:nvSpPr>
      <dsp:spPr>
        <a:xfrm>
          <a:off x="1492509" y="2154233"/>
          <a:ext cx="4477527" cy="706234"/>
        </a:xfrm>
        <a:prstGeom prst="rect">
          <a:avLst/>
        </a:prstGeom>
        <a:solidFill>
          <a:schemeClr val="accent3">
            <a:tint val="40000"/>
            <a:alpha val="90000"/>
            <a:hueOff val="5358427"/>
            <a:satOff val="-6896"/>
            <a:lumOff val="-537"/>
            <a:alphaOff val="0"/>
          </a:schemeClr>
        </a:solidFill>
        <a:ln w="25400" cap="flat" cmpd="sng" algn="ctr">
          <a:solidFill>
            <a:schemeClr val="accent3">
              <a:tint val="40000"/>
              <a:alpha val="90000"/>
              <a:hueOff val="5358427"/>
              <a:satOff val="-6896"/>
              <a:lumOff val="-53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825" tIns="254000" rIns="90825" bIns="254000" numCol="1" spcCol="1270" anchor="ctr" anchorCtr="0">
          <a:noAutofit/>
        </a:bodyPr>
        <a:lstStyle/>
        <a:p>
          <a:pPr marL="0" lvl="0" indent="0" algn="l" defTabSz="889000">
            <a:lnSpc>
              <a:spcPct val="90000"/>
            </a:lnSpc>
            <a:spcBef>
              <a:spcPct val="0"/>
            </a:spcBef>
            <a:spcAft>
              <a:spcPct val="35000"/>
            </a:spcAft>
            <a:buNone/>
          </a:pPr>
          <a:r>
            <a:rPr lang="en-US" sz="2000" kern="1200" dirty="0"/>
            <a:t>Rest between bites and put utensil down.</a:t>
          </a:r>
        </a:p>
      </dsp:txBody>
      <dsp:txXfrm>
        <a:off x="1492509" y="2154233"/>
        <a:ext cx="4477527" cy="706234"/>
      </dsp:txXfrm>
    </dsp:sp>
    <dsp:sp modelId="{8BE52DED-9135-4AF4-B742-0D21106A1F3A}">
      <dsp:nvSpPr>
        <dsp:cNvPr id="0" name=""/>
        <dsp:cNvSpPr/>
      </dsp:nvSpPr>
      <dsp:spPr>
        <a:xfrm rot="10800000">
          <a:off x="0" y="1078315"/>
          <a:ext cx="1492509" cy="1086514"/>
        </a:xfrm>
        <a:prstGeom prst="upArrowCallout">
          <a:avLst>
            <a:gd name="adj1" fmla="val 5000"/>
            <a:gd name="adj2" fmla="val 10000"/>
            <a:gd name="adj3" fmla="val 15000"/>
            <a:gd name="adj4" fmla="val 64977"/>
          </a:avLst>
        </a:prstGeom>
        <a:solidFill>
          <a:schemeClr val="accent3">
            <a:hueOff val="8437698"/>
            <a:satOff val="-12660"/>
            <a:lumOff val="-2059"/>
            <a:alphaOff val="0"/>
          </a:schemeClr>
        </a:solidFill>
        <a:ln w="25400" cap="flat" cmpd="sng" algn="ctr">
          <a:solidFill>
            <a:schemeClr val="accent3">
              <a:hueOff val="8437698"/>
              <a:satOff val="-12660"/>
              <a:lumOff val="-205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147" tIns="177800" rIns="106147" bIns="177800" numCol="1" spcCol="1270" anchor="ctr" anchorCtr="0">
          <a:noAutofit/>
        </a:bodyPr>
        <a:lstStyle/>
        <a:p>
          <a:pPr marL="0" lvl="0" indent="0" algn="ctr" defTabSz="1111250">
            <a:lnSpc>
              <a:spcPct val="90000"/>
            </a:lnSpc>
            <a:spcBef>
              <a:spcPct val="0"/>
            </a:spcBef>
            <a:spcAft>
              <a:spcPct val="35000"/>
            </a:spcAft>
            <a:buNone/>
          </a:pPr>
          <a:r>
            <a:rPr lang="en-US" sz="2500" kern="1200" dirty="0"/>
            <a:t>Allow</a:t>
          </a:r>
        </a:p>
      </dsp:txBody>
      <dsp:txXfrm rot="-10800000">
        <a:off x="0" y="1078315"/>
        <a:ext cx="1492509" cy="706234"/>
      </dsp:txXfrm>
    </dsp:sp>
    <dsp:sp modelId="{CB52F0E2-E464-40B9-B702-9E11AECD3DBA}">
      <dsp:nvSpPr>
        <dsp:cNvPr id="0" name=""/>
        <dsp:cNvSpPr/>
      </dsp:nvSpPr>
      <dsp:spPr>
        <a:xfrm>
          <a:off x="1492509" y="1078315"/>
          <a:ext cx="4477527" cy="706234"/>
        </a:xfrm>
        <a:prstGeom prst="rect">
          <a:avLst/>
        </a:prstGeom>
        <a:solidFill>
          <a:schemeClr val="accent3">
            <a:tint val="40000"/>
            <a:alpha val="90000"/>
            <a:hueOff val="8037640"/>
            <a:satOff val="-10345"/>
            <a:lumOff val="-806"/>
            <a:alphaOff val="0"/>
          </a:schemeClr>
        </a:solidFill>
        <a:ln w="25400" cap="flat" cmpd="sng" algn="ctr">
          <a:solidFill>
            <a:schemeClr val="accent3">
              <a:tint val="40000"/>
              <a:alpha val="90000"/>
              <a:hueOff val="8037640"/>
              <a:satOff val="-10345"/>
              <a:lumOff val="-80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825" tIns="254000" rIns="90825" bIns="254000" numCol="1" spcCol="1270" anchor="ctr" anchorCtr="0">
          <a:noAutofit/>
        </a:bodyPr>
        <a:lstStyle/>
        <a:p>
          <a:pPr marL="0" lvl="0" indent="0" algn="l" defTabSz="889000">
            <a:lnSpc>
              <a:spcPct val="90000"/>
            </a:lnSpc>
            <a:spcBef>
              <a:spcPct val="0"/>
            </a:spcBef>
            <a:spcAft>
              <a:spcPct val="35000"/>
            </a:spcAft>
            <a:buNone/>
          </a:pPr>
          <a:r>
            <a:rPr lang="en-US" sz="2000" kern="1200" dirty="0"/>
            <a:t>Allow person to control as much as possible (follow their lead).</a:t>
          </a:r>
        </a:p>
      </dsp:txBody>
      <dsp:txXfrm>
        <a:off x="1492509" y="1078315"/>
        <a:ext cx="4477527" cy="706234"/>
      </dsp:txXfrm>
    </dsp:sp>
    <dsp:sp modelId="{AB14F2F3-4A39-40B2-98AC-0C6F8363A9E9}">
      <dsp:nvSpPr>
        <dsp:cNvPr id="0" name=""/>
        <dsp:cNvSpPr/>
      </dsp:nvSpPr>
      <dsp:spPr>
        <a:xfrm rot="10800000">
          <a:off x="0" y="2397"/>
          <a:ext cx="1492509" cy="1086514"/>
        </a:xfrm>
        <a:prstGeom prst="upArrowCallout">
          <a:avLst>
            <a:gd name="adj1" fmla="val 5000"/>
            <a:gd name="adj2" fmla="val 10000"/>
            <a:gd name="adj3" fmla="val 15000"/>
            <a:gd name="adj4" fmla="val 64977"/>
          </a:avLst>
        </a:prstGeom>
        <a:solidFill>
          <a:schemeClr val="accent3">
            <a:hueOff val="11250264"/>
            <a:satOff val="-16880"/>
            <a:lumOff val="-2745"/>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147" tIns="177800" rIns="106147" bIns="177800" numCol="1" spcCol="1270" anchor="ctr" anchorCtr="0">
          <a:noAutofit/>
        </a:bodyPr>
        <a:lstStyle/>
        <a:p>
          <a:pPr marL="0" lvl="0" indent="0" algn="ctr" defTabSz="1111250">
            <a:lnSpc>
              <a:spcPct val="90000"/>
            </a:lnSpc>
            <a:spcBef>
              <a:spcPct val="0"/>
            </a:spcBef>
            <a:spcAft>
              <a:spcPct val="35000"/>
            </a:spcAft>
            <a:buNone/>
          </a:pPr>
          <a:r>
            <a:rPr lang="en-US" sz="2500" kern="1200" dirty="0"/>
            <a:t>Identify</a:t>
          </a:r>
        </a:p>
      </dsp:txBody>
      <dsp:txXfrm rot="-10800000">
        <a:off x="0" y="2397"/>
        <a:ext cx="1492509" cy="706234"/>
      </dsp:txXfrm>
    </dsp:sp>
    <dsp:sp modelId="{4200CF14-A72D-4EFB-BBD1-3FE8F4F759F3}">
      <dsp:nvSpPr>
        <dsp:cNvPr id="0" name=""/>
        <dsp:cNvSpPr/>
      </dsp:nvSpPr>
      <dsp:spPr>
        <a:xfrm>
          <a:off x="1492509" y="2397"/>
          <a:ext cx="4477527" cy="706234"/>
        </a:xfrm>
        <a:prstGeom prst="rect">
          <a:avLst/>
        </a:prstGeom>
        <a:solidFill>
          <a:schemeClr val="accent3">
            <a:tint val="40000"/>
            <a:alpha val="90000"/>
            <a:hueOff val="10716854"/>
            <a:satOff val="-13793"/>
            <a:lumOff val="-1075"/>
            <a:alphaOff val="0"/>
          </a:schemeClr>
        </a:solidFill>
        <a:ln w="25400" cap="flat" cmpd="sng" algn="ctr">
          <a:solidFill>
            <a:schemeClr val="accent3">
              <a:tint val="40000"/>
              <a:alpha val="90000"/>
              <a:hueOff val="10716854"/>
              <a:satOff val="-13793"/>
              <a:lumOff val="-107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825" tIns="254000" rIns="90825" bIns="254000" numCol="1" spcCol="1270" anchor="ctr" anchorCtr="0">
          <a:noAutofit/>
        </a:bodyPr>
        <a:lstStyle/>
        <a:p>
          <a:pPr marL="0" lvl="0" indent="0" algn="l" defTabSz="889000">
            <a:lnSpc>
              <a:spcPct val="90000"/>
            </a:lnSpc>
            <a:spcBef>
              <a:spcPct val="0"/>
            </a:spcBef>
            <a:spcAft>
              <a:spcPct val="35000"/>
            </a:spcAft>
            <a:buNone/>
          </a:pPr>
          <a:r>
            <a:rPr lang="en-US" sz="2000" kern="1200" dirty="0"/>
            <a:t>Identify weakness and where support is needed</a:t>
          </a:r>
          <a:r>
            <a:rPr lang="en-US" sz="1300" kern="1200" dirty="0"/>
            <a:t>.</a:t>
          </a:r>
        </a:p>
      </dsp:txBody>
      <dsp:txXfrm>
        <a:off x="1492509" y="2397"/>
        <a:ext cx="4477527" cy="70623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5D65D5-71C1-49C0-84A3-08A5ED570D7D}">
      <dsp:nvSpPr>
        <dsp:cNvPr id="0" name=""/>
        <dsp:cNvSpPr/>
      </dsp:nvSpPr>
      <dsp:spPr>
        <a:xfrm>
          <a:off x="0" y="0"/>
          <a:ext cx="8296275" cy="0"/>
        </a:xfrm>
        <a:prstGeom prst="line">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10E81B-1341-49B8-A0D1-30CC6F8D43B3}">
      <dsp:nvSpPr>
        <dsp:cNvPr id="0" name=""/>
        <dsp:cNvSpPr/>
      </dsp:nvSpPr>
      <dsp:spPr>
        <a:xfrm>
          <a:off x="0" y="0"/>
          <a:ext cx="1659255" cy="4267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830" tIns="163830" rIns="163830" bIns="163830" numCol="1" spcCol="1270" anchor="t" anchorCtr="0">
          <a:noAutofit/>
        </a:bodyPr>
        <a:lstStyle/>
        <a:p>
          <a:pPr marL="0" lvl="0" indent="0" algn="l" defTabSz="1911350">
            <a:lnSpc>
              <a:spcPct val="90000"/>
            </a:lnSpc>
            <a:spcBef>
              <a:spcPct val="0"/>
            </a:spcBef>
            <a:spcAft>
              <a:spcPct val="35000"/>
            </a:spcAft>
            <a:buNone/>
          </a:pPr>
          <a:r>
            <a:rPr lang="en-US" sz="4300" kern="1200" dirty="0"/>
            <a:t>Visual Set-Up</a:t>
          </a:r>
        </a:p>
      </dsp:txBody>
      <dsp:txXfrm>
        <a:off x="0" y="0"/>
        <a:ext cx="1659255" cy="4267200"/>
      </dsp:txXfrm>
    </dsp:sp>
    <dsp:sp modelId="{09F2C492-9799-409A-A41D-4EC3BA5708AD}">
      <dsp:nvSpPr>
        <dsp:cNvPr id="0" name=""/>
        <dsp:cNvSpPr/>
      </dsp:nvSpPr>
      <dsp:spPr>
        <a:xfrm>
          <a:off x="1783699" y="33597"/>
          <a:ext cx="6512575" cy="6719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Identify the need by observation.</a:t>
          </a:r>
        </a:p>
      </dsp:txBody>
      <dsp:txXfrm>
        <a:off x="1783699" y="33597"/>
        <a:ext cx="6512575" cy="671958"/>
      </dsp:txXfrm>
    </dsp:sp>
    <dsp:sp modelId="{49CC0249-EB7D-45C7-A60B-3E63C916C196}">
      <dsp:nvSpPr>
        <dsp:cNvPr id="0" name=""/>
        <dsp:cNvSpPr/>
      </dsp:nvSpPr>
      <dsp:spPr>
        <a:xfrm>
          <a:off x="1659255" y="705556"/>
          <a:ext cx="6637020" cy="0"/>
        </a:xfrm>
        <a:prstGeom prst="line">
          <a:avLst/>
        </a:prstGeom>
        <a:solidFill>
          <a:schemeClr val="accent5">
            <a:hueOff val="0"/>
            <a:satOff val="0"/>
            <a:lumOff val="0"/>
            <a:alphaOff val="0"/>
          </a:schemeClr>
        </a:solidFill>
        <a:ln w="25400" cap="flat" cmpd="sng" algn="ctr">
          <a:solidFill>
            <a:schemeClr val="accent5">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3E3699C-1542-4BA7-A9D2-F9DBCB8D4CB2}">
      <dsp:nvSpPr>
        <dsp:cNvPr id="0" name=""/>
        <dsp:cNvSpPr/>
      </dsp:nvSpPr>
      <dsp:spPr>
        <a:xfrm>
          <a:off x="1783699" y="739154"/>
          <a:ext cx="6512575" cy="6719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Create a contrast with setting, tablecloth, tabletop, and dishes.</a:t>
          </a:r>
        </a:p>
      </dsp:txBody>
      <dsp:txXfrm>
        <a:off x="1783699" y="739154"/>
        <a:ext cx="6512575" cy="671958"/>
      </dsp:txXfrm>
    </dsp:sp>
    <dsp:sp modelId="{9CEEA05C-5C99-43C5-9FE0-A287FBCD007A}">
      <dsp:nvSpPr>
        <dsp:cNvPr id="0" name=""/>
        <dsp:cNvSpPr/>
      </dsp:nvSpPr>
      <dsp:spPr>
        <a:xfrm>
          <a:off x="1659255" y="1411113"/>
          <a:ext cx="6637020" cy="0"/>
        </a:xfrm>
        <a:prstGeom prst="line">
          <a:avLst/>
        </a:prstGeom>
        <a:solidFill>
          <a:schemeClr val="accent5">
            <a:hueOff val="0"/>
            <a:satOff val="0"/>
            <a:lumOff val="0"/>
            <a:alphaOff val="0"/>
          </a:schemeClr>
        </a:solidFill>
        <a:ln w="25400" cap="flat" cmpd="sng" algn="ctr">
          <a:solidFill>
            <a:schemeClr val="accent5">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AC8E8A4-720A-4335-8113-141C5220FB28}">
      <dsp:nvSpPr>
        <dsp:cNvPr id="0" name=""/>
        <dsp:cNvSpPr/>
      </dsp:nvSpPr>
      <dsp:spPr>
        <a:xfrm>
          <a:off x="1783699" y="1444711"/>
          <a:ext cx="6512575" cy="6719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Describe where food is and repeat as necessary throughout the meal.</a:t>
          </a:r>
        </a:p>
      </dsp:txBody>
      <dsp:txXfrm>
        <a:off x="1783699" y="1444711"/>
        <a:ext cx="6512575" cy="671958"/>
      </dsp:txXfrm>
    </dsp:sp>
    <dsp:sp modelId="{191C5D9E-C117-4BEE-9010-F9641C3F9F12}">
      <dsp:nvSpPr>
        <dsp:cNvPr id="0" name=""/>
        <dsp:cNvSpPr/>
      </dsp:nvSpPr>
      <dsp:spPr>
        <a:xfrm>
          <a:off x="1659255" y="2116670"/>
          <a:ext cx="6637020" cy="0"/>
        </a:xfrm>
        <a:prstGeom prst="line">
          <a:avLst/>
        </a:prstGeom>
        <a:solidFill>
          <a:schemeClr val="accent5">
            <a:hueOff val="0"/>
            <a:satOff val="0"/>
            <a:lumOff val="0"/>
            <a:alphaOff val="0"/>
          </a:schemeClr>
        </a:solidFill>
        <a:ln w="25400" cap="flat" cmpd="sng" algn="ctr">
          <a:solidFill>
            <a:schemeClr val="accent5">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05177CD-723E-4C17-B888-76612E9D14AE}">
      <dsp:nvSpPr>
        <dsp:cNvPr id="0" name=""/>
        <dsp:cNvSpPr/>
      </dsp:nvSpPr>
      <dsp:spPr>
        <a:xfrm>
          <a:off x="1783699" y="2150268"/>
          <a:ext cx="6512575" cy="6719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Use the clock method to identify where food is on the plate.</a:t>
          </a:r>
        </a:p>
      </dsp:txBody>
      <dsp:txXfrm>
        <a:off x="1783699" y="2150268"/>
        <a:ext cx="6512575" cy="671958"/>
      </dsp:txXfrm>
    </dsp:sp>
    <dsp:sp modelId="{AFD7320E-B436-45D4-B4A8-DC4E065FC031}">
      <dsp:nvSpPr>
        <dsp:cNvPr id="0" name=""/>
        <dsp:cNvSpPr/>
      </dsp:nvSpPr>
      <dsp:spPr>
        <a:xfrm>
          <a:off x="1659255" y="2822227"/>
          <a:ext cx="6637020" cy="0"/>
        </a:xfrm>
        <a:prstGeom prst="line">
          <a:avLst/>
        </a:prstGeom>
        <a:solidFill>
          <a:schemeClr val="accent5">
            <a:hueOff val="0"/>
            <a:satOff val="0"/>
            <a:lumOff val="0"/>
            <a:alphaOff val="0"/>
          </a:schemeClr>
        </a:solidFill>
        <a:ln w="25400" cap="flat" cmpd="sng" algn="ctr">
          <a:solidFill>
            <a:schemeClr val="accent5">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A28CE42-B0BC-4E96-BD22-D464FEA0CAB2}">
      <dsp:nvSpPr>
        <dsp:cNvPr id="0" name=""/>
        <dsp:cNvSpPr/>
      </dsp:nvSpPr>
      <dsp:spPr>
        <a:xfrm>
          <a:off x="1783699" y="2855825"/>
          <a:ext cx="6512575" cy="6719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Use left/right and up/down to describe location of specific foods.</a:t>
          </a:r>
        </a:p>
      </dsp:txBody>
      <dsp:txXfrm>
        <a:off x="1783699" y="2855825"/>
        <a:ext cx="6512575" cy="671958"/>
      </dsp:txXfrm>
    </dsp:sp>
    <dsp:sp modelId="{74FA52BB-F80B-4A64-A457-16A24A32839F}">
      <dsp:nvSpPr>
        <dsp:cNvPr id="0" name=""/>
        <dsp:cNvSpPr/>
      </dsp:nvSpPr>
      <dsp:spPr>
        <a:xfrm>
          <a:off x="1659255" y="3527784"/>
          <a:ext cx="6637020" cy="0"/>
        </a:xfrm>
        <a:prstGeom prst="line">
          <a:avLst/>
        </a:prstGeom>
        <a:solidFill>
          <a:schemeClr val="accent5">
            <a:hueOff val="0"/>
            <a:satOff val="0"/>
            <a:lumOff val="0"/>
            <a:alphaOff val="0"/>
          </a:schemeClr>
        </a:solidFill>
        <a:ln w="25400" cap="flat" cmpd="sng" algn="ctr">
          <a:solidFill>
            <a:schemeClr val="accent5">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38C8E82-D8CB-4F7F-89E4-51D3CB0D0CF8}">
      <dsp:nvSpPr>
        <dsp:cNvPr id="0" name=""/>
        <dsp:cNvSpPr/>
      </dsp:nvSpPr>
      <dsp:spPr>
        <a:xfrm>
          <a:off x="1783699" y="3561382"/>
          <a:ext cx="6512575" cy="6719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Placement of food within field of vision.</a:t>
          </a:r>
        </a:p>
      </dsp:txBody>
      <dsp:txXfrm>
        <a:off x="1783699" y="3561382"/>
        <a:ext cx="6512575" cy="671958"/>
      </dsp:txXfrm>
    </dsp:sp>
    <dsp:sp modelId="{D6015F54-A11B-41E1-A6DB-B1BC6D3B8140}">
      <dsp:nvSpPr>
        <dsp:cNvPr id="0" name=""/>
        <dsp:cNvSpPr/>
      </dsp:nvSpPr>
      <dsp:spPr>
        <a:xfrm>
          <a:off x="1659255" y="4233341"/>
          <a:ext cx="6637020" cy="0"/>
        </a:xfrm>
        <a:prstGeom prst="line">
          <a:avLst/>
        </a:prstGeom>
        <a:solidFill>
          <a:schemeClr val="accent5">
            <a:hueOff val="0"/>
            <a:satOff val="0"/>
            <a:lumOff val="0"/>
            <a:alphaOff val="0"/>
          </a:schemeClr>
        </a:solidFill>
        <a:ln w="25400" cap="flat" cmpd="sng" algn="ctr">
          <a:solidFill>
            <a:schemeClr val="accent5">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1BFF665-A431-423A-8E99-46A6AC10A599}" type="datetimeFigureOut">
              <a:rPr lang="en-US" smtClean="0"/>
              <a:pPr/>
              <a:t>5/13/2019</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2B63D2D-29C9-4FD8-AA42-E975D4858AF2}" type="slidenum">
              <a:rPr lang="en-US" smtClean="0"/>
              <a:pPr/>
              <a:t>‹#›</a:t>
            </a:fld>
            <a:endParaRPr lang="en-US" dirty="0"/>
          </a:p>
        </p:txBody>
      </p:sp>
    </p:spTree>
    <p:extLst>
      <p:ext uri="{BB962C8B-B14F-4D97-AF65-F5344CB8AC3E}">
        <p14:creationId xmlns:p14="http://schemas.microsoft.com/office/powerpoint/2010/main" val="38142684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CC13FF-8D04-4BEC-B8D1-66B1A302CC68}" type="datetimeFigureOut">
              <a:rPr lang="en-US" smtClean="0"/>
              <a:pPr/>
              <a:t>5/13/2019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583AE9-5228-4641-AE46-DAC04049BDD6}" type="slidenum">
              <a:rPr lang="en-US" smtClean="0"/>
              <a:pPr/>
              <a:t>‹#›</a:t>
            </a:fld>
            <a:endParaRPr lang="en-US" dirty="0"/>
          </a:p>
        </p:txBody>
      </p:sp>
    </p:spTree>
    <p:extLst>
      <p:ext uri="{BB962C8B-B14F-4D97-AF65-F5344CB8AC3E}">
        <p14:creationId xmlns:p14="http://schemas.microsoft.com/office/powerpoint/2010/main" val="40095689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Hello and thank you for attending the educational session on food and nutrition—specifically dining assistance techniques and adaptive equipment.  Dining time is especially important to most residents in the long term care facility.  Providing residents with the assistance and adaptive equipment support can allow residents to enjoy a meal, get the nutrition they need safely and the ability to remain as independent as possible.</a:t>
            </a:r>
          </a:p>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1</a:t>
            </a:fld>
            <a:endParaRPr lang="en-US" dirty="0"/>
          </a:p>
        </p:txBody>
      </p:sp>
    </p:spTree>
    <p:extLst>
      <p:ext uri="{BB962C8B-B14F-4D97-AF65-F5344CB8AC3E}">
        <p14:creationId xmlns:p14="http://schemas.microsoft.com/office/powerpoint/2010/main" val="11067855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need to ensure that we are providing the resident with a diet that is assessed and ordered for their specific needs to include:  Mechanically altered such as ground meat, or mechanical soft or pureed, thickened liquids such as nectar, honey or pudding consistency – even orders for finger foods would be included in the plan of care</a:t>
            </a:r>
          </a:p>
          <a:p>
            <a:r>
              <a:rPr lang="en-US" b="1" dirty="0"/>
              <a:t>**If staff are required to thicken liquids—demonstration and return demonstration should be done at this session in accordance with manufacturer’s recommendation</a:t>
            </a:r>
          </a:p>
          <a:p>
            <a:endParaRPr lang="en-US" dirty="0"/>
          </a:p>
        </p:txBody>
      </p:sp>
      <p:sp>
        <p:nvSpPr>
          <p:cNvPr id="4" name="Slide Number Placeholder 3"/>
          <p:cNvSpPr>
            <a:spLocks noGrp="1"/>
          </p:cNvSpPr>
          <p:nvPr>
            <p:ph type="sldNum" sz="quarter" idx="5"/>
          </p:nvPr>
        </p:nvSpPr>
        <p:spPr/>
        <p:txBody>
          <a:bodyPr/>
          <a:lstStyle/>
          <a:p>
            <a:fld id="{DB509DDF-14E4-48D0-8EDC-A845AB19E5C9}" type="slidenum">
              <a:rPr lang="en-US" smtClean="0"/>
              <a:t>10</a:t>
            </a:fld>
            <a:endParaRPr lang="en-US" dirty="0"/>
          </a:p>
        </p:txBody>
      </p:sp>
    </p:spTree>
    <p:extLst>
      <p:ext uri="{BB962C8B-B14F-4D97-AF65-F5344CB8AC3E}">
        <p14:creationId xmlns:p14="http://schemas.microsoft.com/office/powerpoint/2010/main" val="8536082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 to your Policies and Procedures on Standard Precautions, Transmission-based precautions and Hand hygiene (including encouraging residents to perform hand hygiene)</a:t>
            </a:r>
          </a:p>
          <a:p>
            <a:endParaRPr lang="en-US" dirty="0"/>
          </a:p>
        </p:txBody>
      </p:sp>
      <p:sp>
        <p:nvSpPr>
          <p:cNvPr id="4" name="Slide Number Placeholder 3"/>
          <p:cNvSpPr>
            <a:spLocks noGrp="1"/>
          </p:cNvSpPr>
          <p:nvPr>
            <p:ph type="sldNum" sz="quarter" idx="5"/>
          </p:nvPr>
        </p:nvSpPr>
        <p:spPr/>
        <p:txBody>
          <a:bodyPr/>
          <a:lstStyle/>
          <a:p>
            <a:fld id="{DB509DDF-14E4-48D0-8EDC-A845AB19E5C9}" type="slidenum">
              <a:rPr lang="en-US" smtClean="0"/>
              <a:t>11</a:t>
            </a:fld>
            <a:endParaRPr lang="en-US" dirty="0"/>
          </a:p>
        </p:txBody>
      </p:sp>
    </p:spTree>
    <p:extLst>
      <p:ext uri="{BB962C8B-B14F-4D97-AF65-F5344CB8AC3E}">
        <p14:creationId xmlns:p14="http://schemas.microsoft.com/office/powerpoint/2010/main" val="39474127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Residents do NOT need to be on a Restorative Dining Program to use adaptive equipment.  In fact, many residents can become independent with eating if they have the proper equipment, therefore would not need assistance or the need for a program.</a:t>
            </a:r>
          </a:p>
        </p:txBody>
      </p:sp>
      <p:sp>
        <p:nvSpPr>
          <p:cNvPr id="4" name="Slide Number Placeholder 3"/>
          <p:cNvSpPr>
            <a:spLocks noGrp="1"/>
          </p:cNvSpPr>
          <p:nvPr>
            <p:ph type="sldNum" sz="quarter" idx="5"/>
          </p:nvPr>
        </p:nvSpPr>
        <p:spPr/>
        <p:txBody>
          <a:bodyPr/>
          <a:lstStyle/>
          <a:p>
            <a:fld id="{DB509DDF-14E4-48D0-8EDC-A845AB19E5C9}" type="slidenum">
              <a:rPr lang="en-US" smtClean="0"/>
              <a:t>12</a:t>
            </a:fld>
            <a:endParaRPr lang="en-US" dirty="0"/>
          </a:p>
        </p:txBody>
      </p:sp>
    </p:spTree>
    <p:extLst>
      <p:ext uri="{BB962C8B-B14F-4D97-AF65-F5344CB8AC3E}">
        <p14:creationId xmlns:p14="http://schemas.microsoft.com/office/powerpoint/2010/main" val="32560845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1.  Rocker knife cuts by rocking rather than sawing. It used for:</a:t>
            </a:r>
            <a:endParaRPr lang="en-US" sz="14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those with CVA, </a:t>
            </a:r>
            <a:endParaRPr lang="en-US" sz="14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those with use of only one hand, </a:t>
            </a:r>
            <a:endParaRPr lang="en-US" sz="14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those with poor coordination, or </a:t>
            </a:r>
            <a:endParaRPr lang="en-US" sz="14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those with tremors</a:t>
            </a:r>
            <a:endParaRPr lang="en-US" sz="1400" kern="1200" dirty="0">
              <a:solidFill>
                <a:schemeClr val="tx1"/>
              </a:solidFill>
              <a:effectLst/>
              <a:latin typeface="+mn-lt"/>
              <a:ea typeface="+mn-ea"/>
              <a:cs typeface="+mn-cs"/>
            </a:endParaRPr>
          </a:p>
          <a:p>
            <a:pPr marL="228600" indent="-228600">
              <a:buAutoNum type="arabicPeriod" startAt="2"/>
            </a:pPr>
            <a:r>
              <a:rPr lang="en-US" dirty="0"/>
              <a:t>Scoop or divided plate allows resident to capture their food easier with one hand</a:t>
            </a:r>
          </a:p>
          <a:p>
            <a:pPr marL="228600" indent="-228600">
              <a:buAutoNum type="arabicPeriod" startAt="2"/>
            </a:pPr>
            <a:r>
              <a:rPr lang="en-US" dirty="0"/>
              <a:t>Non-skid prevents the plate from moving on the table when capturing food.</a:t>
            </a:r>
          </a:p>
        </p:txBody>
      </p:sp>
      <p:sp>
        <p:nvSpPr>
          <p:cNvPr id="4" name="Slide Number Placeholder 3"/>
          <p:cNvSpPr>
            <a:spLocks noGrp="1"/>
          </p:cNvSpPr>
          <p:nvPr>
            <p:ph type="sldNum" sz="quarter" idx="5"/>
          </p:nvPr>
        </p:nvSpPr>
        <p:spPr/>
        <p:txBody>
          <a:bodyPr/>
          <a:lstStyle/>
          <a:p>
            <a:fld id="{DB509DDF-14E4-48D0-8EDC-A845AB19E5C9}" type="slidenum">
              <a:rPr lang="en-US" smtClean="0"/>
              <a:t>15</a:t>
            </a:fld>
            <a:endParaRPr lang="en-US" dirty="0"/>
          </a:p>
        </p:txBody>
      </p:sp>
    </p:spTree>
    <p:extLst>
      <p:ext uri="{BB962C8B-B14F-4D97-AF65-F5344CB8AC3E}">
        <p14:creationId xmlns:p14="http://schemas.microsoft.com/office/powerpoint/2010/main" val="29289139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We always want to put our residents at the best and safest position for swallowing.  For most residents it is sitting upright (read slide)</a:t>
            </a:r>
          </a:p>
          <a:p>
            <a:pPr marL="171450" indent="-171450">
              <a:buFont typeface="Arial" panose="020B0604020202020204" pitchFamily="34" charset="0"/>
              <a:buChar char="•"/>
            </a:pPr>
            <a:r>
              <a:rPr lang="en-US" dirty="0"/>
              <a:t>Encouraging residents to look down at their food is similar to the “chin tuck” position for a safe swallow</a:t>
            </a:r>
          </a:p>
          <a:p>
            <a:pPr marL="171450" indent="-171450">
              <a:buFont typeface="Arial" panose="020B0604020202020204" pitchFamily="34" charset="0"/>
              <a:buChar char="•"/>
            </a:pPr>
            <a:r>
              <a:rPr lang="en-US" dirty="0"/>
              <a:t>Never stand to assist resident in the dining room for best practice, dignity and safety</a:t>
            </a:r>
          </a:p>
          <a:p>
            <a:endParaRPr lang="en-US" dirty="0"/>
          </a:p>
        </p:txBody>
      </p:sp>
      <p:sp>
        <p:nvSpPr>
          <p:cNvPr id="4" name="Slide Number Placeholder 3"/>
          <p:cNvSpPr>
            <a:spLocks noGrp="1"/>
          </p:cNvSpPr>
          <p:nvPr>
            <p:ph type="sldNum" sz="quarter" idx="5"/>
          </p:nvPr>
        </p:nvSpPr>
        <p:spPr/>
        <p:txBody>
          <a:bodyPr/>
          <a:lstStyle/>
          <a:p>
            <a:fld id="{DB509DDF-14E4-48D0-8EDC-A845AB19E5C9}" type="slidenum">
              <a:rPr lang="en-US" smtClean="0"/>
              <a:t>16</a:t>
            </a:fld>
            <a:endParaRPr lang="en-US" dirty="0"/>
          </a:p>
        </p:txBody>
      </p:sp>
    </p:spTree>
    <p:extLst>
      <p:ext uri="{BB962C8B-B14F-4D97-AF65-F5344CB8AC3E}">
        <p14:creationId xmlns:p14="http://schemas.microsoft.com/office/powerpoint/2010/main" val="32784495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times we give the resident more food than is optimal to be able to manipulate in our mouths for safe swallow.  </a:t>
            </a:r>
          </a:p>
        </p:txBody>
      </p:sp>
      <p:sp>
        <p:nvSpPr>
          <p:cNvPr id="4" name="Slide Number Placeholder 3"/>
          <p:cNvSpPr>
            <a:spLocks noGrp="1"/>
          </p:cNvSpPr>
          <p:nvPr>
            <p:ph type="sldNum" sz="quarter" idx="5"/>
          </p:nvPr>
        </p:nvSpPr>
        <p:spPr/>
        <p:txBody>
          <a:bodyPr/>
          <a:lstStyle/>
          <a:p>
            <a:fld id="{DB509DDF-14E4-48D0-8EDC-A845AB19E5C9}" type="slidenum">
              <a:rPr lang="en-US" smtClean="0"/>
              <a:t>17</a:t>
            </a:fld>
            <a:endParaRPr lang="en-US" dirty="0"/>
          </a:p>
        </p:txBody>
      </p:sp>
    </p:spTree>
    <p:extLst>
      <p:ext uri="{BB962C8B-B14F-4D97-AF65-F5344CB8AC3E}">
        <p14:creationId xmlns:p14="http://schemas.microsoft.com/office/powerpoint/2010/main" val="14089818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Verbal cues are essential and should be included in part of the care plan—individualized  to the resident.</a:t>
            </a:r>
          </a:p>
        </p:txBody>
      </p:sp>
      <p:sp>
        <p:nvSpPr>
          <p:cNvPr id="4" name="Slide Number Placeholder 3"/>
          <p:cNvSpPr>
            <a:spLocks noGrp="1"/>
          </p:cNvSpPr>
          <p:nvPr>
            <p:ph type="sldNum" sz="quarter" idx="5"/>
          </p:nvPr>
        </p:nvSpPr>
        <p:spPr/>
        <p:txBody>
          <a:bodyPr/>
          <a:lstStyle/>
          <a:p>
            <a:fld id="{DB509DDF-14E4-48D0-8EDC-A845AB19E5C9}" type="slidenum">
              <a:rPr lang="en-US" smtClean="0"/>
              <a:t>18</a:t>
            </a:fld>
            <a:endParaRPr lang="en-US" dirty="0"/>
          </a:p>
        </p:txBody>
      </p:sp>
    </p:spTree>
    <p:extLst>
      <p:ext uri="{BB962C8B-B14F-4D97-AF65-F5344CB8AC3E}">
        <p14:creationId xmlns:p14="http://schemas.microsoft.com/office/powerpoint/2010/main" val="20908525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additional helpful cues when assisting a resident during dining.</a:t>
            </a:r>
          </a:p>
        </p:txBody>
      </p:sp>
      <p:sp>
        <p:nvSpPr>
          <p:cNvPr id="4" name="Slide Number Placeholder 3"/>
          <p:cNvSpPr>
            <a:spLocks noGrp="1"/>
          </p:cNvSpPr>
          <p:nvPr>
            <p:ph type="sldNum" sz="quarter" idx="5"/>
          </p:nvPr>
        </p:nvSpPr>
        <p:spPr/>
        <p:txBody>
          <a:bodyPr/>
          <a:lstStyle/>
          <a:p>
            <a:fld id="{DB509DDF-14E4-48D0-8EDC-A845AB19E5C9}" type="slidenum">
              <a:rPr lang="en-US" smtClean="0"/>
              <a:t>19</a:t>
            </a:fld>
            <a:endParaRPr lang="en-US" dirty="0"/>
          </a:p>
        </p:txBody>
      </p:sp>
    </p:spTree>
    <p:extLst>
      <p:ext uri="{BB962C8B-B14F-4D97-AF65-F5344CB8AC3E}">
        <p14:creationId xmlns:p14="http://schemas.microsoft.com/office/powerpoint/2010/main" val="33167283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Hand over hand support such as </a:t>
            </a:r>
            <a:r>
              <a:rPr lang="en-US" sz="1200" kern="1200" dirty="0">
                <a:solidFill>
                  <a:schemeClr val="tx1"/>
                </a:solidFill>
                <a:effectLst/>
                <a:latin typeface="+mn-lt"/>
                <a:ea typeface="+mn-ea"/>
                <a:cs typeface="+mn-cs"/>
              </a:rPr>
              <a:t>picking up the glass of milk, or directing food to the mouth as a physical cue</a:t>
            </a:r>
            <a:endParaRPr lang="en-US" dirty="0"/>
          </a:p>
        </p:txBody>
      </p:sp>
      <p:sp>
        <p:nvSpPr>
          <p:cNvPr id="4" name="Slide Number Placeholder 3"/>
          <p:cNvSpPr>
            <a:spLocks noGrp="1"/>
          </p:cNvSpPr>
          <p:nvPr>
            <p:ph type="sldNum" sz="quarter" idx="5"/>
          </p:nvPr>
        </p:nvSpPr>
        <p:spPr/>
        <p:txBody>
          <a:bodyPr/>
          <a:lstStyle/>
          <a:p>
            <a:fld id="{DB509DDF-14E4-48D0-8EDC-A845AB19E5C9}" type="slidenum">
              <a:rPr lang="en-US" smtClean="0"/>
              <a:t>20</a:t>
            </a:fld>
            <a:endParaRPr lang="en-US" dirty="0"/>
          </a:p>
        </p:txBody>
      </p:sp>
    </p:spTree>
    <p:extLst>
      <p:ext uri="{BB962C8B-B14F-4D97-AF65-F5344CB8AC3E}">
        <p14:creationId xmlns:p14="http://schemas.microsoft.com/office/powerpoint/2010/main" val="117123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sz="1200" kern="1200" dirty="0">
                <a:solidFill>
                  <a:schemeClr val="tx1"/>
                </a:solidFill>
                <a:effectLst/>
                <a:latin typeface="+mn-lt"/>
                <a:ea typeface="+mn-ea"/>
                <a:cs typeface="+mn-cs"/>
              </a:rPr>
              <a:t>use of contrasting colors for placemats, napkins and dishes helps resident with low visual acuity.</a:t>
            </a:r>
            <a:endParaRPr lang="en-US" dirty="0"/>
          </a:p>
        </p:txBody>
      </p:sp>
      <p:sp>
        <p:nvSpPr>
          <p:cNvPr id="4" name="Slide Number Placeholder 3"/>
          <p:cNvSpPr>
            <a:spLocks noGrp="1"/>
          </p:cNvSpPr>
          <p:nvPr>
            <p:ph type="sldNum" sz="quarter" idx="5"/>
          </p:nvPr>
        </p:nvSpPr>
        <p:spPr/>
        <p:txBody>
          <a:bodyPr/>
          <a:lstStyle/>
          <a:p>
            <a:fld id="{DB509DDF-14E4-48D0-8EDC-A845AB19E5C9}" type="slidenum">
              <a:rPr lang="en-US" smtClean="0"/>
              <a:t>21</a:t>
            </a:fld>
            <a:endParaRPr lang="en-US" dirty="0"/>
          </a:p>
        </p:txBody>
      </p:sp>
    </p:spTree>
    <p:extLst>
      <p:ext uri="{BB962C8B-B14F-4D97-AF65-F5344CB8AC3E}">
        <p14:creationId xmlns:p14="http://schemas.microsoft.com/office/powerpoint/2010/main" val="14057737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Read the objectives above</a:t>
            </a:r>
          </a:p>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2</a:t>
            </a:fld>
            <a:endParaRPr lang="en-US" dirty="0"/>
          </a:p>
        </p:txBody>
      </p:sp>
    </p:spTree>
    <p:extLst>
      <p:ext uri="{BB962C8B-B14F-4D97-AF65-F5344CB8AC3E}">
        <p14:creationId xmlns:p14="http://schemas.microsoft.com/office/powerpoint/2010/main" val="14917219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Summarize the overall training with the team.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FFFFFF"/>
                </a:solidFill>
              </a:rPr>
              <a:t>A resident should be given the appropriate assistive services and adaptive equipment for eating/drinking in accordance with their individualized plan of care and resident preferences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FFFFFF"/>
              </a:solidFill>
            </a:endParaRPr>
          </a:p>
          <a:p>
            <a:r>
              <a:rPr lang="en-US" dirty="0"/>
              <a:t>Based upon:</a:t>
            </a:r>
          </a:p>
          <a:p>
            <a:pPr marL="171450" indent="-171450">
              <a:buFont typeface="Arial" panose="020B0604020202020204" pitchFamily="34" charset="0"/>
              <a:buChar char="•"/>
            </a:pPr>
            <a:r>
              <a:rPr lang="en-US" dirty="0"/>
              <a:t>Comprehensive assessment</a:t>
            </a:r>
          </a:p>
          <a:p>
            <a:pPr marL="171450" indent="-171450">
              <a:buFont typeface="Arial" panose="020B0604020202020204" pitchFamily="34" charset="0"/>
              <a:buChar char="•"/>
            </a:pPr>
            <a:r>
              <a:rPr lang="en-US" dirty="0"/>
              <a:t>Best practice approach</a:t>
            </a:r>
          </a:p>
          <a:p>
            <a:pPr marL="171450" indent="-171450">
              <a:buFont typeface="Arial" panose="020B0604020202020204" pitchFamily="34" charset="0"/>
              <a:buChar char="•"/>
            </a:pPr>
            <a:r>
              <a:rPr lang="en-US" dirty="0"/>
              <a:t>Care Plan –individualized</a:t>
            </a:r>
          </a:p>
          <a:p>
            <a:pPr marL="171450" indent="-171450">
              <a:buFont typeface="Arial" panose="020B0604020202020204" pitchFamily="34" charset="0"/>
              <a:buChar char="•"/>
            </a:pPr>
            <a:r>
              <a:rPr lang="en-US" dirty="0"/>
              <a:t>Restorative Plan if indicated</a:t>
            </a:r>
          </a:p>
          <a:p>
            <a:pPr marL="0" indent="0">
              <a:buFont typeface="Arial" panose="020B0604020202020204" pitchFamily="34" charset="0"/>
              <a:buNone/>
            </a:pPr>
            <a:r>
              <a:rPr lang="en-US" dirty="0"/>
              <a:t>In addition, any adaptive equipment must be used and cleaned/disinfected according to manufacturers recommendation and available whenever resident is eating/drinking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FFFFFF"/>
                </a:solidFill>
              </a:rPr>
              <a:t> </a:t>
            </a:r>
          </a:p>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22</a:t>
            </a:fld>
            <a:endParaRPr lang="en-US" dirty="0"/>
          </a:p>
        </p:txBody>
      </p:sp>
    </p:spTree>
    <p:extLst>
      <p:ext uri="{BB962C8B-B14F-4D97-AF65-F5344CB8AC3E}">
        <p14:creationId xmlns:p14="http://schemas.microsoft.com/office/powerpoint/2010/main" val="3147903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23</a:t>
            </a:fld>
            <a:endParaRPr lang="en-US" dirty="0"/>
          </a:p>
        </p:txBody>
      </p:sp>
    </p:spTree>
    <p:extLst>
      <p:ext uri="{BB962C8B-B14F-4D97-AF65-F5344CB8AC3E}">
        <p14:creationId xmlns:p14="http://schemas.microsoft.com/office/powerpoint/2010/main" val="31143129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Requirements of Participation include the Federal regulations that Long Term Care Facilities must comply with.  We will talk about the specific regulations that revolve around dining assistance and adaptive equipment today</a:t>
            </a:r>
          </a:p>
          <a:p>
            <a:endParaRPr lang="en-US" dirty="0"/>
          </a:p>
        </p:txBody>
      </p:sp>
      <p:sp>
        <p:nvSpPr>
          <p:cNvPr id="4" name="Slide Number Placeholder 3"/>
          <p:cNvSpPr>
            <a:spLocks noGrp="1"/>
          </p:cNvSpPr>
          <p:nvPr>
            <p:ph type="sldNum" sz="quarter" idx="5"/>
          </p:nvPr>
        </p:nvSpPr>
        <p:spPr/>
        <p:txBody>
          <a:bodyPr/>
          <a:lstStyle/>
          <a:p>
            <a:fld id="{84E25904-D8F7-4755-B0F0-8AD9ACBFF6C4}" type="slidenum">
              <a:rPr lang="en-US" smtClean="0"/>
              <a:t>3</a:t>
            </a:fld>
            <a:endParaRPr lang="en-US" dirty="0"/>
          </a:p>
        </p:txBody>
      </p:sp>
    </p:spTree>
    <p:extLst>
      <p:ext uri="{BB962C8B-B14F-4D97-AF65-F5344CB8AC3E}">
        <p14:creationId xmlns:p14="http://schemas.microsoft.com/office/powerpoint/2010/main" val="42535311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facility assessment must address or include:  (e) Any ethnic, cultural, or religious factors that may potentially affect the care provided by the facility, including, but not limited to, activities and food and nutrition services (no longer titled as dietary staff). </a:t>
            </a:r>
          </a:p>
          <a:p>
            <a:r>
              <a:rPr lang="en-US" dirty="0"/>
              <a:t>Phase 2 – November 28, 2017 – 483.60(a) – as linked to Facility Assessment at 483.70</a:t>
            </a:r>
          </a:p>
          <a:p>
            <a:endParaRPr lang="en-US" dirty="0"/>
          </a:p>
          <a:p>
            <a:r>
              <a:rPr lang="en-US" dirty="0"/>
              <a:t>The facility’s resources including, but not limited to: (f) All personnel, including managers, staff (both employees and those who provide services under contract), and volunteers, as well as their education and/or training and any competencies related to resident care. </a:t>
            </a:r>
          </a:p>
          <a:p>
            <a:endParaRPr lang="en-US" dirty="0"/>
          </a:p>
          <a:p>
            <a:r>
              <a:rPr lang="en-US" dirty="0"/>
              <a:t>The new CMS regulations: State Operations Manual (SOM) Appendix PP 11/22/2017: F801: Qualified Dietary Staff; F802: Sufficient Dietary Support Personnel. </a:t>
            </a:r>
          </a:p>
          <a:p>
            <a:endParaRPr lang="en-US" dirty="0"/>
          </a:p>
        </p:txBody>
      </p:sp>
      <p:sp>
        <p:nvSpPr>
          <p:cNvPr id="4" name="Slide Number Placeholder 3"/>
          <p:cNvSpPr>
            <a:spLocks noGrp="1"/>
          </p:cNvSpPr>
          <p:nvPr>
            <p:ph type="sldNum" sz="quarter" idx="5"/>
          </p:nvPr>
        </p:nvSpPr>
        <p:spPr/>
        <p:txBody>
          <a:bodyPr/>
          <a:lstStyle/>
          <a:p>
            <a:fld id="{DB509DDF-14E4-48D0-8EDC-A845AB19E5C9}" type="slidenum">
              <a:rPr lang="en-US" smtClean="0"/>
              <a:t>4</a:t>
            </a:fld>
            <a:endParaRPr lang="en-US" dirty="0"/>
          </a:p>
        </p:txBody>
      </p:sp>
    </p:spTree>
    <p:extLst>
      <p:ext uri="{BB962C8B-B14F-4D97-AF65-F5344CB8AC3E}">
        <p14:creationId xmlns:p14="http://schemas.microsoft.com/office/powerpoint/2010/main" val="19395517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key point here is—we need to provide services and any equipment (such as adaptive equipment) to keep resident at their highest level of functioning for a safe and quality dining experience</a:t>
            </a:r>
          </a:p>
          <a:p>
            <a:r>
              <a:rPr lang="en-US" dirty="0"/>
              <a:t>In addition F677 addresses ADL Care Provided for Dependent residents:  </a:t>
            </a:r>
            <a:r>
              <a:rPr lang="en-US" sz="1200" kern="1200" dirty="0">
                <a:solidFill>
                  <a:schemeClr val="tx1"/>
                </a:solidFill>
                <a:effectLst/>
                <a:latin typeface="+mn-lt"/>
                <a:ea typeface="+mn-ea"/>
                <a:cs typeface="+mn-cs"/>
              </a:rPr>
              <a:t>“A resident who is unable to carry out activities of daily living receives the necessary services to maintain good nutrition, grooming, and personal and oral hygiene”</a:t>
            </a:r>
            <a:endParaRPr lang="en-US" dirty="0"/>
          </a:p>
        </p:txBody>
      </p:sp>
      <p:sp>
        <p:nvSpPr>
          <p:cNvPr id="4" name="Slide Number Placeholder 3"/>
          <p:cNvSpPr>
            <a:spLocks noGrp="1"/>
          </p:cNvSpPr>
          <p:nvPr>
            <p:ph type="sldNum" sz="quarter" idx="5"/>
          </p:nvPr>
        </p:nvSpPr>
        <p:spPr/>
        <p:txBody>
          <a:bodyPr/>
          <a:lstStyle/>
          <a:p>
            <a:fld id="{DB509DDF-14E4-48D0-8EDC-A845AB19E5C9}" type="slidenum">
              <a:rPr lang="en-US" smtClean="0"/>
              <a:t>5</a:t>
            </a:fld>
            <a:endParaRPr lang="en-US" dirty="0"/>
          </a:p>
        </p:txBody>
      </p:sp>
    </p:spTree>
    <p:extLst>
      <p:ext uri="{BB962C8B-B14F-4D97-AF65-F5344CB8AC3E}">
        <p14:creationId xmlns:p14="http://schemas.microsoft.com/office/powerpoint/2010/main" val="5060568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“INTENT §483.60 - To ensure that facility staff support the nutritional well-being of the residents while respecting an individual’s right to make choices about his or her diet”</a:t>
            </a:r>
            <a:endParaRPr lang="en-US" dirty="0"/>
          </a:p>
        </p:txBody>
      </p:sp>
      <p:sp>
        <p:nvSpPr>
          <p:cNvPr id="4" name="Slide Number Placeholder 3"/>
          <p:cNvSpPr>
            <a:spLocks noGrp="1"/>
          </p:cNvSpPr>
          <p:nvPr>
            <p:ph type="sldNum" sz="quarter" idx="5"/>
          </p:nvPr>
        </p:nvSpPr>
        <p:spPr/>
        <p:txBody>
          <a:bodyPr/>
          <a:lstStyle/>
          <a:p>
            <a:fld id="{DB509DDF-14E4-48D0-8EDC-A845AB19E5C9}" type="slidenum">
              <a:rPr lang="en-US" smtClean="0"/>
              <a:t>6</a:t>
            </a:fld>
            <a:endParaRPr lang="en-US" dirty="0"/>
          </a:p>
        </p:txBody>
      </p:sp>
    </p:spTree>
    <p:extLst>
      <p:ext uri="{BB962C8B-B14F-4D97-AF65-F5344CB8AC3E}">
        <p14:creationId xmlns:p14="http://schemas.microsoft.com/office/powerpoint/2010/main" val="25211286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Describe your facility process for identifying residents who can benefit from adaptive eating utensils, working with therapy, ordering, and where they will be cleaned/disinfected to ensure that they are readily available for each meal and snacks if applicable</a:t>
            </a:r>
          </a:p>
        </p:txBody>
      </p:sp>
      <p:sp>
        <p:nvSpPr>
          <p:cNvPr id="4" name="Slide Number Placeholder 3"/>
          <p:cNvSpPr>
            <a:spLocks noGrp="1"/>
          </p:cNvSpPr>
          <p:nvPr>
            <p:ph type="sldNum" sz="quarter" idx="5"/>
          </p:nvPr>
        </p:nvSpPr>
        <p:spPr/>
        <p:txBody>
          <a:bodyPr/>
          <a:lstStyle/>
          <a:p>
            <a:fld id="{DB509DDF-14E4-48D0-8EDC-A845AB19E5C9}" type="slidenum">
              <a:rPr lang="en-US" smtClean="0"/>
              <a:t>7</a:t>
            </a:fld>
            <a:endParaRPr lang="en-US" dirty="0"/>
          </a:p>
        </p:txBody>
      </p:sp>
    </p:spTree>
    <p:extLst>
      <p:ext uri="{BB962C8B-B14F-4D97-AF65-F5344CB8AC3E}">
        <p14:creationId xmlns:p14="http://schemas.microsoft.com/office/powerpoint/2010/main" val="39236546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accordance with State Law, facilities may use paid feeding assistants.  They must have successfully completed the State approved training before feeing residents and under the supervision of the nurse</a:t>
            </a:r>
          </a:p>
        </p:txBody>
      </p:sp>
      <p:sp>
        <p:nvSpPr>
          <p:cNvPr id="4" name="Slide Number Placeholder 3"/>
          <p:cNvSpPr>
            <a:spLocks noGrp="1"/>
          </p:cNvSpPr>
          <p:nvPr>
            <p:ph type="sldNum" sz="quarter" idx="5"/>
          </p:nvPr>
        </p:nvSpPr>
        <p:spPr/>
        <p:txBody>
          <a:bodyPr/>
          <a:lstStyle/>
          <a:p>
            <a:fld id="{DB509DDF-14E4-48D0-8EDC-A845AB19E5C9}" type="slidenum">
              <a:rPr lang="en-US" smtClean="0"/>
              <a:t>8</a:t>
            </a:fld>
            <a:endParaRPr lang="en-US" dirty="0"/>
          </a:p>
        </p:txBody>
      </p:sp>
    </p:spTree>
    <p:extLst>
      <p:ext uri="{BB962C8B-B14F-4D97-AF65-F5344CB8AC3E}">
        <p14:creationId xmlns:p14="http://schemas.microsoft.com/office/powerpoint/2010/main" val="28324480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1" kern="1200" dirty="0">
                <a:solidFill>
                  <a:schemeClr val="tx1"/>
                </a:solidFill>
                <a:effectLst/>
                <a:latin typeface="+mn-lt"/>
                <a:ea typeface="+mn-ea"/>
                <a:cs typeface="+mn-cs"/>
              </a:rPr>
              <a:t>The Regulations indicate:  §</a:t>
            </a:r>
            <a:r>
              <a:rPr lang="en-US" sz="1200" kern="1200" dirty="0">
                <a:solidFill>
                  <a:schemeClr val="tx1"/>
                </a:solidFill>
                <a:effectLst/>
                <a:latin typeface="+mn-lt"/>
                <a:ea typeface="+mn-ea"/>
                <a:cs typeface="+mn-cs"/>
              </a:rPr>
              <a:t>483.10(c) Planning and Implementing Care.   The resident has the right to be informed of, and participate in, his or her treatment, including: </a:t>
            </a:r>
          </a:p>
          <a:p>
            <a:pPr fontAlgn="base"/>
            <a:r>
              <a:rPr lang="en-US" sz="1200" kern="1200" dirty="0">
                <a:solidFill>
                  <a:schemeClr val="tx1"/>
                </a:solidFill>
                <a:effectLst/>
                <a:latin typeface="+mn-lt"/>
                <a:ea typeface="+mn-ea"/>
                <a:cs typeface="+mn-cs"/>
              </a:rPr>
              <a:t>§483.10(c)(1) The right to be fully informed in language that he or she can understand of his or her total health status, including but not limited to, his or her medical condition. </a:t>
            </a:r>
          </a:p>
          <a:p>
            <a:pPr fontAlgn="base"/>
            <a:r>
              <a:rPr lang="en-US" sz="1200" kern="1200" dirty="0">
                <a:solidFill>
                  <a:schemeClr val="tx1"/>
                </a:solidFill>
                <a:effectLst/>
                <a:latin typeface="+mn-lt"/>
                <a:ea typeface="+mn-ea"/>
                <a:cs typeface="+mn-cs"/>
              </a:rPr>
              <a:t>§483.10(c)(4) The right to be informed, in advance, of the care to be furnished and the type of care giver or professional that will furnish care. </a:t>
            </a:r>
          </a:p>
          <a:p>
            <a:r>
              <a:rPr lang="en-US" sz="1200" kern="1200" dirty="0">
                <a:solidFill>
                  <a:schemeClr val="tx1"/>
                </a:solidFill>
                <a:effectLst/>
                <a:latin typeface="+mn-lt"/>
                <a:ea typeface="+mn-ea"/>
                <a:cs typeface="+mn-cs"/>
              </a:rPr>
              <a:t>§483.10(c)(5) The right to be informed in advance, by the physician or other practitioner or professional, of the risks and benefits of proposed care, of treatment and treatment alternatives or treatment options and to choose the alternative or option he or she prefers</a:t>
            </a:r>
            <a:endParaRPr lang="en-US" dirty="0"/>
          </a:p>
        </p:txBody>
      </p:sp>
      <p:sp>
        <p:nvSpPr>
          <p:cNvPr id="4" name="Slide Number Placeholder 3"/>
          <p:cNvSpPr>
            <a:spLocks noGrp="1"/>
          </p:cNvSpPr>
          <p:nvPr>
            <p:ph type="sldNum" sz="quarter" idx="5"/>
          </p:nvPr>
        </p:nvSpPr>
        <p:spPr/>
        <p:txBody>
          <a:bodyPr/>
          <a:lstStyle/>
          <a:p>
            <a:fld id="{DB509DDF-14E4-48D0-8EDC-A845AB19E5C9}" type="slidenum">
              <a:rPr lang="en-US" smtClean="0"/>
              <a:t>9</a:t>
            </a:fld>
            <a:endParaRPr lang="en-US" dirty="0"/>
          </a:p>
        </p:txBody>
      </p:sp>
    </p:spTree>
    <p:extLst>
      <p:ext uri="{BB962C8B-B14F-4D97-AF65-F5344CB8AC3E}">
        <p14:creationId xmlns:p14="http://schemas.microsoft.com/office/powerpoint/2010/main" val="35343946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6" name="Picture 5">
            <a:extLst>
              <a:ext uri="{FF2B5EF4-FFF2-40B4-BE49-F238E27FC236}">
                <a16:creationId xmlns:a16="http://schemas.microsoft.com/office/drawing/2014/main" id="{0E9803A5-EFA6-40DB-8FA8-E6D66769911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6069725"/>
            <a:ext cx="1981200" cy="708188"/>
          </a:xfrm>
          <a:prstGeom prst="rect">
            <a:avLst/>
          </a:prstGeom>
        </p:spPr>
      </p:pic>
    </p:spTree>
    <p:extLst>
      <p:ext uri="{BB962C8B-B14F-4D97-AF65-F5344CB8AC3E}">
        <p14:creationId xmlns:p14="http://schemas.microsoft.com/office/powerpoint/2010/main" val="31157447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A85B469-5187-4EC5-A46A-5246E39C36E9}" type="datetime1">
              <a:rPr lang="en-US" smtClean="0">
                <a:solidFill>
                  <a:prstClr val="black"/>
                </a:solidFill>
              </a:rPr>
              <a:t>5/13/2019</a:t>
            </a:fld>
            <a:endParaRPr lang="en-US" dirty="0">
              <a:solidFill>
                <a:prstClr val="black"/>
              </a:solidFill>
            </a:endParaRPr>
          </a:p>
        </p:txBody>
      </p:sp>
      <p:sp>
        <p:nvSpPr>
          <p:cNvPr id="5" name="Slide Number Placeholder 4"/>
          <p:cNvSpPr>
            <a:spLocks noGrp="1"/>
          </p:cNvSpPr>
          <p:nvPr>
            <p:ph type="sldNum" sz="quarter" idx="12"/>
          </p:nvPr>
        </p:nvSpPr>
        <p:spPr>
          <a:xfrm>
            <a:off x="6553200" y="6356350"/>
            <a:ext cx="2133600" cy="365125"/>
          </a:xfrm>
        </p:spPr>
        <p:txBody>
          <a:bodyPr/>
          <a:lstStyle/>
          <a:p>
            <a:fld id="{8ED21966-C764-4C40-97C3-3CEDFB59A7F5}" type="slidenum">
              <a:rPr lang="en-US" smtClean="0">
                <a:solidFill>
                  <a:prstClr val="black"/>
                </a:solidFill>
              </a:rPr>
              <a:pPr/>
              <a:t>‹#›</a:t>
            </a:fld>
            <a:endParaRPr lang="en-US" dirty="0">
              <a:solidFill>
                <a:prstClr val="black"/>
              </a:solidFill>
            </a:endParaRPr>
          </a:p>
        </p:txBody>
      </p:sp>
      <p:pic>
        <p:nvPicPr>
          <p:cNvPr id="6" name="Picture 5">
            <a:extLst>
              <a:ext uri="{FF2B5EF4-FFF2-40B4-BE49-F238E27FC236}">
                <a16:creationId xmlns:a16="http://schemas.microsoft.com/office/drawing/2014/main" id="{85BCF9A2-57A2-4F96-9C6C-1ADAD7F00EF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6069725"/>
            <a:ext cx="1981200" cy="708188"/>
          </a:xfrm>
          <a:prstGeom prst="rect">
            <a:avLst/>
          </a:prstGeom>
        </p:spPr>
      </p:pic>
    </p:spTree>
    <p:extLst>
      <p:ext uri="{BB962C8B-B14F-4D97-AF65-F5344CB8AC3E}">
        <p14:creationId xmlns:p14="http://schemas.microsoft.com/office/powerpoint/2010/main" val="3615223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EDD955-D679-42C0-8C7E-F3F25ECF904E}" type="datetime1">
              <a:rPr lang="en-US" smtClean="0">
                <a:solidFill>
                  <a:prstClr val="black"/>
                </a:solidFill>
              </a:rPr>
              <a:t>5/13/2019</a:t>
            </a:fld>
            <a:endParaRPr lang="en-US" dirty="0">
              <a:solidFill>
                <a:prstClr val="black"/>
              </a:solidFill>
            </a:endParaRP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6069725"/>
            <a:ext cx="1981200" cy="708188"/>
          </a:xfrm>
          <a:prstGeom prst="rect">
            <a:avLst/>
          </a:prstGeom>
        </p:spPr>
      </p:pic>
    </p:spTree>
    <p:extLst>
      <p:ext uri="{BB962C8B-B14F-4D97-AF65-F5344CB8AC3E}">
        <p14:creationId xmlns:p14="http://schemas.microsoft.com/office/powerpoint/2010/main" val="3792204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EE55542-2A52-46FD-A5AC-DD17EE18F3A6}" type="datetime1">
              <a:rPr lang="en-US" smtClean="0">
                <a:solidFill>
                  <a:prstClr val="black"/>
                </a:solidFill>
              </a:rPr>
              <a:t>5/13/2019</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8ED21966-C764-4C40-97C3-3CEDFB59A7F5}" type="slidenum">
              <a:rPr lang="en-US" smtClean="0">
                <a:solidFill>
                  <a:prstClr val="black"/>
                </a:solidFill>
              </a:rPr>
              <a:pPr/>
              <a:t>‹#›</a:t>
            </a:fld>
            <a:endParaRPr lang="en-US" dirty="0">
              <a:solidFill>
                <a:prstClr val="black"/>
              </a:solidFill>
            </a:endParaRPr>
          </a:p>
        </p:txBody>
      </p:sp>
      <p:pic>
        <p:nvPicPr>
          <p:cNvPr id="7" name="Picture 6">
            <a:extLst>
              <a:ext uri="{FF2B5EF4-FFF2-40B4-BE49-F238E27FC236}">
                <a16:creationId xmlns:a16="http://schemas.microsoft.com/office/drawing/2014/main" id="{936C90E5-F9D5-43CD-A0C4-5626FCC60FD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6069725"/>
            <a:ext cx="1981200" cy="708188"/>
          </a:xfrm>
          <a:prstGeom prst="rect">
            <a:avLst/>
          </a:prstGeom>
        </p:spPr>
      </p:pic>
    </p:spTree>
    <p:extLst>
      <p:ext uri="{BB962C8B-B14F-4D97-AF65-F5344CB8AC3E}">
        <p14:creationId xmlns:p14="http://schemas.microsoft.com/office/powerpoint/2010/main" val="1669140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A13C75C-1DD4-4EFB-96F4-CD016AE835F6}" type="datetime1">
              <a:rPr lang="en-US" smtClean="0">
                <a:solidFill>
                  <a:prstClr val="black"/>
                </a:solidFill>
              </a:rPr>
              <a:t>5/13/2019</a:t>
            </a:fld>
            <a:endParaRPr lang="en-US" dirty="0">
              <a:solidFill>
                <a:prstClr val="black"/>
              </a:solidFill>
            </a:endParaRPr>
          </a:p>
        </p:txBody>
      </p:sp>
      <p:sp>
        <p:nvSpPr>
          <p:cNvPr id="7" name="Slide Number Placeholder 6"/>
          <p:cNvSpPr>
            <a:spLocks noGrp="1"/>
          </p:cNvSpPr>
          <p:nvPr>
            <p:ph type="sldNum" sz="quarter" idx="12"/>
          </p:nvPr>
        </p:nvSpPr>
        <p:spPr/>
        <p:txBody>
          <a:bodyPr/>
          <a:lstStyle/>
          <a:p>
            <a:fld id="{8ED21966-C764-4C40-97C3-3CEDFB59A7F5}" type="slidenum">
              <a:rPr lang="en-US" smtClean="0">
                <a:solidFill>
                  <a:prstClr val="black"/>
                </a:solidFill>
              </a:rPr>
              <a:pPr/>
              <a:t>‹#›</a:t>
            </a:fld>
            <a:endParaRPr lang="en-US" dirty="0">
              <a:solidFill>
                <a:prstClr val="black"/>
              </a:solidFill>
            </a:endParaRPr>
          </a:p>
        </p:txBody>
      </p:sp>
      <p:pic>
        <p:nvPicPr>
          <p:cNvPr id="8" name="Picture 7">
            <a:extLst>
              <a:ext uri="{FF2B5EF4-FFF2-40B4-BE49-F238E27FC236}">
                <a16:creationId xmlns:a16="http://schemas.microsoft.com/office/drawing/2014/main" id="{BF4F55C6-B0BC-4894-9D4B-6156D6A400F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6069725"/>
            <a:ext cx="1981200" cy="708188"/>
          </a:xfrm>
          <a:prstGeom prst="rect">
            <a:avLst/>
          </a:prstGeom>
        </p:spPr>
      </p:pic>
    </p:spTree>
    <p:extLst>
      <p:ext uri="{BB962C8B-B14F-4D97-AF65-F5344CB8AC3E}">
        <p14:creationId xmlns:p14="http://schemas.microsoft.com/office/powerpoint/2010/main" val="1191890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981A95B-B40D-432F-BDE3-0F0C037B57E3}" type="datetime1">
              <a:rPr lang="en-US" smtClean="0">
                <a:solidFill>
                  <a:prstClr val="black"/>
                </a:solidFill>
              </a:rPr>
              <a:t>5/13/2019</a:t>
            </a:fld>
            <a:endParaRPr lang="en-US" dirty="0">
              <a:solidFill>
                <a:prstClr val="black"/>
              </a:solidFill>
            </a:endParaRPr>
          </a:p>
        </p:txBody>
      </p:sp>
      <p:sp>
        <p:nvSpPr>
          <p:cNvPr id="9" name="Slide Number Placeholder 8"/>
          <p:cNvSpPr>
            <a:spLocks noGrp="1"/>
          </p:cNvSpPr>
          <p:nvPr>
            <p:ph type="sldNum" sz="quarter" idx="12"/>
          </p:nvPr>
        </p:nvSpPr>
        <p:spPr/>
        <p:txBody>
          <a:bodyPr/>
          <a:lstStyle/>
          <a:p>
            <a:fld id="{8ED21966-C764-4C40-97C3-3CEDFB59A7F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588275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B045820-4DB1-4339-8AEB-7BCAF0FDFEA8}" type="datetime1">
              <a:rPr lang="en-US" smtClean="0">
                <a:solidFill>
                  <a:prstClr val="black"/>
                </a:solidFill>
              </a:rPr>
              <a:t>5/13/2019</a:t>
            </a:fld>
            <a:endParaRPr lang="en-US" dirty="0">
              <a:solidFill>
                <a:prstClr val="black"/>
              </a:solidFill>
            </a:endParaRPr>
          </a:p>
        </p:txBody>
      </p:sp>
      <p:sp>
        <p:nvSpPr>
          <p:cNvPr id="5" name="Slide Number Placeholder 4"/>
          <p:cNvSpPr>
            <a:spLocks noGrp="1"/>
          </p:cNvSpPr>
          <p:nvPr>
            <p:ph type="sldNum" sz="quarter" idx="12"/>
          </p:nvPr>
        </p:nvSpPr>
        <p:spPr/>
        <p:txBody>
          <a:bodyPr/>
          <a:lstStyle/>
          <a:p>
            <a:fld id="{8ED21966-C764-4C40-97C3-3CEDFB59A7F5}" type="slidenum">
              <a:rPr lang="en-US" smtClean="0">
                <a:solidFill>
                  <a:prstClr val="black"/>
                </a:solidFill>
              </a:rPr>
              <a:pPr/>
              <a:t>‹#›</a:t>
            </a:fld>
            <a:endParaRPr lang="en-US" dirty="0">
              <a:solidFill>
                <a:prstClr val="black"/>
              </a:solidFill>
            </a:endParaRPr>
          </a:p>
        </p:txBody>
      </p:sp>
      <p:pic>
        <p:nvPicPr>
          <p:cNvPr id="6" name="Picture 5">
            <a:extLst>
              <a:ext uri="{FF2B5EF4-FFF2-40B4-BE49-F238E27FC236}">
                <a16:creationId xmlns:a16="http://schemas.microsoft.com/office/drawing/2014/main" id="{AC2DFD05-C655-4D1F-9BA0-23752AA6F63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6069725"/>
            <a:ext cx="1981200" cy="708188"/>
          </a:xfrm>
          <a:prstGeom prst="rect">
            <a:avLst/>
          </a:prstGeom>
        </p:spPr>
      </p:pic>
    </p:spTree>
    <p:extLst>
      <p:ext uri="{BB962C8B-B14F-4D97-AF65-F5344CB8AC3E}">
        <p14:creationId xmlns:p14="http://schemas.microsoft.com/office/powerpoint/2010/main" val="3614537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8A1124-85F9-448D-B3E4-AC9E07F4E290}" type="datetime1">
              <a:rPr lang="en-US" smtClean="0">
                <a:solidFill>
                  <a:prstClr val="black"/>
                </a:solidFill>
              </a:rPr>
              <a:t>5/13/2019</a:t>
            </a:fld>
            <a:endParaRPr lang="en-US" dirty="0">
              <a:solidFill>
                <a:prstClr val="black"/>
              </a:solidFill>
            </a:endParaRPr>
          </a:p>
        </p:txBody>
      </p:sp>
      <p:sp>
        <p:nvSpPr>
          <p:cNvPr id="4" name="Slide Number Placeholder 3"/>
          <p:cNvSpPr>
            <a:spLocks noGrp="1"/>
          </p:cNvSpPr>
          <p:nvPr>
            <p:ph type="sldNum" sz="quarter" idx="12"/>
          </p:nvPr>
        </p:nvSpPr>
        <p:spPr/>
        <p:txBody>
          <a:bodyPr/>
          <a:lstStyle/>
          <a:p>
            <a:fld id="{8ED21966-C764-4C40-97C3-3CEDFB59A7F5}" type="slidenum">
              <a:rPr lang="en-US" smtClean="0">
                <a:solidFill>
                  <a:prstClr val="black"/>
                </a:solidFill>
              </a:rPr>
              <a:pPr/>
              <a:t>‹#›</a:t>
            </a:fld>
            <a:endParaRPr lang="en-US" dirty="0">
              <a:solidFill>
                <a:prstClr val="black"/>
              </a:solidFill>
            </a:endParaRPr>
          </a:p>
        </p:txBody>
      </p:sp>
      <p:pic>
        <p:nvPicPr>
          <p:cNvPr id="5" name="Picture 4">
            <a:extLst>
              <a:ext uri="{FF2B5EF4-FFF2-40B4-BE49-F238E27FC236}">
                <a16:creationId xmlns:a16="http://schemas.microsoft.com/office/drawing/2014/main" id="{419BB5C9-FC73-4804-861F-DD93BDDC4C0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6069725"/>
            <a:ext cx="1981200" cy="708188"/>
          </a:xfrm>
          <a:prstGeom prst="rect">
            <a:avLst/>
          </a:prstGeom>
        </p:spPr>
      </p:pic>
    </p:spTree>
    <p:extLst>
      <p:ext uri="{BB962C8B-B14F-4D97-AF65-F5344CB8AC3E}">
        <p14:creationId xmlns:p14="http://schemas.microsoft.com/office/powerpoint/2010/main" val="1981344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EC9F4AF-83BA-4844-90A6-1A2537F102CC}" type="datetime1">
              <a:rPr lang="en-US" smtClean="0">
                <a:solidFill>
                  <a:prstClr val="black"/>
                </a:solidFill>
              </a:rPr>
              <a:t>5/13/2019</a:t>
            </a:fld>
            <a:endParaRPr lang="en-US" dirty="0">
              <a:solidFill>
                <a:prstClr val="black"/>
              </a:solidFill>
            </a:endParaRPr>
          </a:p>
        </p:txBody>
      </p:sp>
      <p:sp>
        <p:nvSpPr>
          <p:cNvPr id="7" name="Slide Number Placeholder 6"/>
          <p:cNvSpPr>
            <a:spLocks noGrp="1"/>
          </p:cNvSpPr>
          <p:nvPr>
            <p:ph type="sldNum" sz="quarter" idx="12"/>
          </p:nvPr>
        </p:nvSpPr>
        <p:spPr/>
        <p:txBody>
          <a:bodyPr/>
          <a:lstStyle/>
          <a:p>
            <a:fld id="{8ED21966-C764-4C40-97C3-3CEDFB59A7F5}" type="slidenum">
              <a:rPr lang="en-US" smtClean="0">
                <a:solidFill>
                  <a:prstClr val="black"/>
                </a:solidFill>
              </a:rPr>
              <a:pPr/>
              <a:t>‹#›</a:t>
            </a:fld>
            <a:endParaRPr lang="en-US" dirty="0">
              <a:solidFill>
                <a:prstClr val="black"/>
              </a:solidFill>
            </a:endParaRPr>
          </a:p>
        </p:txBody>
      </p:sp>
      <p:pic>
        <p:nvPicPr>
          <p:cNvPr id="8" name="Picture 7">
            <a:extLst>
              <a:ext uri="{FF2B5EF4-FFF2-40B4-BE49-F238E27FC236}">
                <a16:creationId xmlns:a16="http://schemas.microsoft.com/office/drawing/2014/main" id="{09849B57-4B73-4165-9059-71076BC7548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6069725"/>
            <a:ext cx="1981200" cy="708188"/>
          </a:xfrm>
          <a:prstGeom prst="rect">
            <a:avLst/>
          </a:prstGeom>
        </p:spPr>
      </p:pic>
    </p:spTree>
    <p:extLst>
      <p:ext uri="{BB962C8B-B14F-4D97-AF65-F5344CB8AC3E}">
        <p14:creationId xmlns:p14="http://schemas.microsoft.com/office/powerpoint/2010/main" val="2193369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2FF0AA6-727A-4116-83EB-06F1397B9832}" type="datetime1">
              <a:rPr lang="en-US" smtClean="0">
                <a:solidFill>
                  <a:prstClr val="black"/>
                </a:solidFill>
              </a:rPr>
              <a:t>5/13/2019</a:t>
            </a:fld>
            <a:endParaRPr lang="en-US" dirty="0">
              <a:solidFill>
                <a:prstClr val="black"/>
              </a:solidFill>
            </a:endParaRPr>
          </a:p>
        </p:txBody>
      </p:sp>
      <p:sp>
        <p:nvSpPr>
          <p:cNvPr id="7" name="Slide Number Placeholder 6"/>
          <p:cNvSpPr>
            <a:spLocks noGrp="1"/>
          </p:cNvSpPr>
          <p:nvPr>
            <p:ph type="sldNum" sz="quarter" idx="12"/>
          </p:nvPr>
        </p:nvSpPr>
        <p:spPr/>
        <p:txBody>
          <a:bodyPr/>
          <a:lstStyle/>
          <a:p>
            <a:fld id="{8ED21966-C764-4C40-97C3-3CEDFB59A7F5}" type="slidenum">
              <a:rPr lang="en-US" smtClean="0">
                <a:solidFill>
                  <a:prstClr val="black"/>
                </a:solidFill>
              </a:rPr>
              <a:pPr/>
              <a:t>‹#›</a:t>
            </a:fld>
            <a:endParaRPr lang="en-US" dirty="0">
              <a:solidFill>
                <a:prstClr val="black"/>
              </a:solidFill>
            </a:endParaRPr>
          </a:p>
        </p:txBody>
      </p:sp>
      <p:pic>
        <p:nvPicPr>
          <p:cNvPr id="8" name="Picture 7">
            <a:extLst>
              <a:ext uri="{FF2B5EF4-FFF2-40B4-BE49-F238E27FC236}">
                <a16:creationId xmlns:a16="http://schemas.microsoft.com/office/drawing/2014/main" id="{9DEE8811-35E9-4324-BED5-D8D232F364E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6069725"/>
            <a:ext cx="1981200" cy="708188"/>
          </a:xfrm>
          <a:prstGeom prst="rect">
            <a:avLst/>
          </a:prstGeom>
        </p:spPr>
      </p:pic>
    </p:spTree>
    <p:extLst>
      <p:ext uri="{BB962C8B-B14F-4D97-AF65-F5344CB8AC3E}">
        <p14:creationId xmlns:p14="http://schemas.microsoft.com/office/powerpoint/2010/main" val="16381132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file:///S:\CREATIVE_SERVICES\LeadingAge%20Collateral\LeadingAge%20PowerPoint\2017%20PPTs\PPT%20images\LeadingAge_PMS%20Cool%20Grey%2011.jpg"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tif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solidFill>
              </a:defRPr>
            </a:lvl1pPr>
          </a:lstStyle>
          <a:p>
            <a:fld id="{EA25747C-6F3A-4B6F-85EC-0F505796E425}" type="datetime1">
              <a:rPr lang="en-US" smtClean="0">
                <a:solidFill>
                  <a:prstClr val="black"/>
                </a:solidFill>
              </a:rPr>
              <a:t>5/13/2019</a:t>
            </a:fld>
            <a:endParaRPr lang="en-US" dirty="0">
              <a:solidFill>
                <a:prstClr val="black"/>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fld id="{8ED21966-C764-4C40-97C3-3CEDFB59A7F5}" type="slidenum">
              <a:rPr lang="en-US" smtClean="0">
                <a:solidFill>
                  <a:prstClr val="black"/>
                </a:solidFill>
              </a:rPr>
              <a:pPr/>
              <a:t>‹#›</a:t>
            </a:fld>
            <a:endParaRPr lang="en-US" dirty="0">
              <a:solidFill>
                <a:prstClr val="black"/>
              </a:solidFill>
            </a:endParaRPr>
          </a:p>
        </p:txBody>
      </p:sp>
      <p:pic>
        <p:nvPicPr>
          <p:cNvPr id="9" name="Picture 8"/>
          <p:cNvPicPr>
            <a:picLocks noChangeAspect="1"/>
          </p:cNvPicPr>
          <p:nvPr userDrawn="1"/>
        </p:nvPicPr>
        <p:blipFill>
          <a:blip r:embed="rId12" r:link="rId13" cstate="email">
            <a:extLst>
              <a:ext uri="{28A0092B-C50C-407E-A947-70E740481C1C}">
                <a14:useLocalDpi xmlns:a14="http://schemas.microsoft.com/office/drawing/2010/main"/>
              </a:ext>
            </a:extLst>
          </a:blip>
          <a:stretch>
            <a:fillRect/>
          </a:stretch>
        </p:blipFill>
        <p:spPr>
          <a:xfrm>
            <a:off x="6503377" y="6149609"/>
            <a:ext cx="2209800" cy="650896"/>
          </a:xfrm>
          <a:prstGeom prst="rect">
            <a:avLst/>
          </a:prstGeom>
        </p:spPr>
      </p:pic>
      <p:sp>
        <p:nvSpPr>
          <p:cNvPr id="7" name="TextBox 6"/>
          <p:cNvSpPr txBox="1"/>
          <p:nvPr userDrawn="1"/>
        </p:nvSpPr>
        <p:spPr>
          <a:xfrm>
            <a:off x="2514600" y="6356350"/>
            <a:ext cx="3962400" cy="323165"/>
          </a:xfrm>
          <a:prstGeom prst="rect">
            <a:avLst/>
          </a:prstGeom>
          <a:noFill/>
        </p:spPr>
        <p:txBody>
          <a:bodyPr wrap="square" rtlCol="0">
            <a:spAutoFit/>
          </a:bodyPr>
          <a:lstStyle/>
          <a:p>
            <a:pPr algn="ctr"/>
            <a:r>
              <a:rPr lang="en-US" sz="500" kern="1200" dirty="0">
                <a:solidFill>
                  <a:schemeClr val="tx1"/>
                </a:solidFill>
                <a:effectLst/>
                <a:latin typeface="Calibri" panose="020F0502020204030204" pitchFamily="34" charset="0"/>
                <a:ea typeface="+mn-ea"/>
                <a:cs typeface="Arial" charset="0"/>
              </a:rPr>
              <a:t>This document is for general informational purposes only.  </a:t>
            </a:r>
          </a:p>
          <a:p>
            <a:pPr algn="ctr"/>
            <a:r>
              <a:rPr lang="en-US" sz="500" kern="1200" dirty="0">
                <a:solidFill>
                  <a:schemeClr val="tx1"/>
                </a:solidFill>
                <a:effectLst/>
                <a:latin typeface="Calibri" panose="020F0502020204030204" pitchFamily="34" charset="0"/>
                <a:ea typeface="+mn-ea"/>
                <a:cs typeface="Arial" charset="0"/>
              </a:rPr>
              <a:t>It does not represent legal advice nor relied upon as supporting documentation or advice with CMS or other regulatory entities.</a:t>
            </a:r>
          </a:p>
          <a:p>
            <a:pPr algn="ctr"/>
            <a:r>
              <a:rPr lang="en-US" sz="500" kern="1200" dirty="0">
                <a:solidFill>
                  <a:schemeClr val="tx1"/>
                </a:solidFill>
                <a:effectLst/>
                <a:latin typeface="Calibri" panose="020F0502020204030204" pitchFamily="34" charset="0"/>
                <a:ea typeface="+mn-ea"/>
                <a:cs typeface="Arial" charset="0"/>
              </a:rPr>
              <a:t>© Pathway Health Services, Inc. – All Rights Reserved – Copy with Permission Only </a:t>
            </a:r>
          </a:p>
        </p:txBody>
      </p:sp>
      <p:pic>
        <p:nvPicPr>
          <p:cNvPr id="10" name="Picture 9">
            <a:extLst>
              <a:ext uri="{FF2B5EF4-FFF2-40B4-BE49-F238E27FC236}">
                <a16:creationId xmlns:a16="http://schemas.microsoft.com/office/drawing/2014/main" id="{205A3798-5358-442B-B70A-09435E4DCF0D}"/>
              </a:ext>
            </a:extLst>
          </p:cNvPr>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457200" y="6069725"/>
            <a:ext cx="1981200" cy="708188"/>
          </a:xfrm>
          <a:prstGeom prst="rect">
            <a:avLst/>
          </a:prstGeom>
        </p:spPr>
      </p:pic>
    </p:spTree>
    <p:extLst>
      <p:ext uri="{BB962C8B-B14F-4D97-AF65-F5344CB8AC3E}">
        <p14:creationId xmlns:p14="http://schemas.microsoft.com/office/powerpoint/2010/main" val="1303961687"/>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cms.gov/medicare/provider-enrollment-and-certification/guidanceforlawsandregulations/nursing-homes.html" TargetMode="External"/><Relationship Id="rId2" Type="http://schemas.openxmlformats.org/officeDocument/2006/relationships/hyperlink" Target="https://www.cms.gov/Regulations-and-Guidance/Guidance/Manuals/downloads/som107ap_pp_guidelines_ltcf.pdf"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s://www.cms.gov/Regulations-and-Guidance/Guidance/Manuals/downloads/som107ap_pp_guidelines_ltcf.pdf"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cms.gov/Regulations-and-Guidance/Guidance/Manuals/downloads/som107ap_pp_guidelines_ltcf.pdf"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ctrTitle"/>
          </p:nvPr>
        </p:nvSpPr>
        <p:spPr>
          <a:xfrm>
            <a:off x="685800" y="1219200"/>
            <a:ext cx="7772400" cy="1162050"/>
          </a:xfrm>
        </p:spPr>
        <p:txBody>
          <a:bodyPr>
            <a:normAutofit fontScale="90000"/>
          </a:bodyPr>
          <a:lstStyle/>
          <a:p>
            <a:r>
              <a:rPr lang="en-US" b="1" dirty="0">
                <a:solidFill>
                  <a:schemeClr val="bg1"/>
                </a:solidFill>
              </a:rPr>
              <a:t>Food and Nutrition:  Dining Assistance Techniques and Adaptive Equipment Competency </a:t>
            </a:r>
          </a:p>
        </p:txBody>
      </p:sp>
      <p:sp>
        <p:nvSpPr>
          <p:cNvPr id="2" name="Subtitle 1"/>
          <p:cNvSpPr>
            <a:spLocks noGrp="1"/>
          </p:cNvSpPr>
          <p:nvPr>
            <p:ph type="subTitle" idx="1"/>
          </p:nvPr>
        </p:nvSpPr>
        <p:spPr>
          <a:xfrm>
            <a:off x="1371600" y="2971800"/>
            <a:ext cx="6400800" cy="914400"/>
          </a:xfrm>
        </p:spPr>
        <p:txBody>
          <a:bodyPr/>
          <a:lstStyle/>
          <a:p>
            <a:r>
              <a:rPr lang="en-US" dirty="0">
                <a:solidFill>
                  <a:schemeClr val="bg1"/>
                </a:solidFill>
                <a:latin typeface="+mj-lt"/>
              </a:rPr>
              <a:t>Staff Training  </a:t>
            </a:r>
          </a:p>
        </p:txBody>
      </p:sp>
    </p:spTree>
    <p:extLst>
      <p:ext uri="{BB962C8B-B14F-4D97-AF65-F5344CB8AC3E}">
        <p14:creationId xmlns:p14="http://schemas.microsoft.com/office/powerpoint/2010/main" val="35098728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F2694-6331-4A5E-9140-100D9851B102}"/>
              </a:ext>
            </a:extLst>
          </p:cNvPr>
          <p:cNvSpPr>
            <a:spLocks noGrp="1"/>
          </p:cNvSpPr>
          <p:nvPr>
            <p:ph type="title"/>
          </p:nvPr>
        </p:nvSpPr>
        <p:spPr>
          <a:xfrm>
            <a:off x="907184" y="228600"/>
            <a:ext cx="7321491" cy="1090538"/>
          </a:xfrm>
        </p:spPr>
        <p:txBody>
          <a:bodyPr>
            <a:normAutofit/>
          </a:bodyPr>
          <a:lstStyle/>
          <a:p>
            <a:r>
              <a:rPr lang="en-US" dirty="0">
                <a:solidFill>
                  <a:srgbClr val="000000"/>
                </a:solidFill>
              </a:rPr>
              <a:t>Other Regulations to Consider</a:t>
            </a:r>
          </a:p>
        </p:txBody>
      </p:sp>
      <p:pic>
        <p:nvPicPr>
          <p:cNvPr id="5" name="Picture 4" descr="A person preparing food in a kitchen&#10;&#10;Description automatically generated">
            <a:extLst>
              <a:ext uri="{FF2B5EF4-FFF2-40B4-BE49-F238E27FC236}">
                <a16:creationId xmlns:a16="http://schemas.microsoft.com/office/drawing/2014/main" id="{5E6E9569-DB61-48EE-962E-B868DC013DE4}"/>
              </a:ext>
            </a:extLst>
          </p:cNvPr>
          <p:cNvPicPr>
            <a:picLocks noChangeAspect="1"/>
          </p:cNvPicPr>
          <p:nvPr/>
        </p:nvPicPr>
        <p:blipFill rotWithShape="1">
          <a:blip r:embed="rId3" cstate="email">
            <a:alphaModFix/>
            <a:extLst>
              <a:ext uri="{28A0092B-C50C-407E-A947-70E740481C1C}">
                <a14:useLocalDpi xmlns:a14="http://schemas.microsoft.com/office/drawing/2010/main"/>
              </a:ext>
            </a:extLst>
          </a:blip>
          <a:srcRect l="17739" r="18485" b="-2"/>
          <a:stretch/>
        </p:blipFill>
        <p:spPr>
          <a:xfrm>
            <a:off x="15" y="1537673"/>
            <a:ext cx="3628516" cy="3797804"/>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 name="Content Placeholder 2">
            <a:extLst>
              <a:ext uri="{FF2B5EF4-FFF2-40B4-BE49-F238E27FC236}">
                <a16:creationId xmlns:a16="http://schemas.microsoft.com/office/drawing/2014/main" id="{DA142CBE-F134-4DD8-ABBD-A595491C5155}"/>
              </a:ext>
            </a:extLst>
          </p:cNvPr>
          <p:cNvSpPr>
            <a:spLocks noGrp="1"/>
          </p:cNvSpPr>
          <p:nvPr>
            <p:ph idx="1"/>
          </p:nvPr>
        </p:nvSpPr>
        <p:spPr>
          <a:xfrm>
            <a:off x="4267200" y="2438400"/>
            <a:ext cx="4338713" cy="2729467"/>
          </a:xfrm>
        </p:spPr>
        <p:txBody>
          <a:bodyPr anchor="ctr">
            <a:noAutofit/>
          </a:bodyPr>
          <a:lstStyle/>
          <a:p>
            <a:r>
              <a:rPr lang="en-US" sz="2800" dirty="0">
                <a:solidFill>
                  <a:srgbClr val="000000"/>
                </a:solidFill>
              </a:rPr>
              <a:t>F805:  Food in a Form to Meet Needs</a:t>
            </a:r>
          </a:p>
          <a:p>
            <a:r>
              <a:rPr lang="en-US" sz="2800" dirty="0">
                <a:solidFill>
                  <a:srgbClr val="000000"/>
                </a:solidFill>
              </a:rPr>
              <a:t>F808:  Therapeutic Diet Ordered</a:t>
            </a:r>
          </a:p>
          <a:p>
            <a:pPr lvl="1"/>
            <a:r>
              <a:rPr lang="en-US" dirty="0">
                <a:solidFill>
                  <a:srgbClr val="000000"/>
                </a:solidFill>
              </a:rPr>
              <a:t>Mechanically Altered</a:t>
            </a:r>
          </a:p>
          <a:p>
            <a:pPr lvl="1"/>
            <a:r>
              <a:rPr lang="en-US" dirty="0">
                <a:solidFill>
                  <a:srgbClr val="000000"/>
                </a:solidFill>
              </a:rPr>
              <a:t>Thickened Liquids</a:t>
            </a:r>
          </a:p>
          <a:p>
            <a:pPr lvl="1"/>
            <a:r>
              <a:rPr lang="en-US" dirty="0">
                <a:solidFill>
                  <a:srgbClr val="000000"/>
                </a:solidFill>
              </a:rPr>
              <a:t>Etc.</a:t>
            </a:r>
          </a:p>
        </p:txBody>
      </p:sp>
    </p:spTree>
    <p:extLst>
      <p:ext uri="{BB962C8B-B14F-4D97-AF65-F5344CB8AC3E}">
        <p14:creationId xmlns:p14="http://schemas.microsoft.com/office/powerpoint/2010/main" val="31697759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AD04A-4EBC-4A93-9DB6-325F6CB10FE1}"/>
              </a:ext>
            </a:extLst>
          </p:cNvPr>
          <p:cNvSpPr>
            <a:spLocks noGrp="1"/>
          </p:cNvSpPr>
          <p:nvPr>
            <p:ph type="title"/>
          </p:nvPr>
        </p:nvSpPr>
        <p:spPr>
          <a:xfrm>
            <a:off x="2071767" y="185812"/>
            <a:ext cx="5000466" cy="1090538"/>
          </a:xfrm>
        </p:spPr>
        <p:txBody>
          <a:bodyPr>
            <a:noAutofit/>
          </a:bodyPr>
          <a:lstStyle/>
          <a:p>
            <a:r>
              <a:rPr lang="en-US" dirty="0">
                <a:solidFill>
                  <a:srgbClr val="000000"/>
                </a:solidFill>
              </a:rPr>
              <a:t>Infection Control</a:t>
            </a:r>
          </a:p>
        </p:txBody>
      </p:sp>
      <p:pic>
        <p:nvPicPr>
          <p:cNvPr id="4" name="Content Placeholder 4" descr="A picture containing person, indoor, table, small&#10;&#10;Description generated with high confidence">
            <a:extLst>
              <a:ext uri="{FF2B5EF4-FFF2-40B4-BE49-F238E27FC236}">
                <a16:creationId xmlns:a16="http://schemas.microsoft.com/office/drawing/2014/main" id="{90C59719-2544-4505-B65B-D4C8D6E3EF18}"/>
              </a:ext>
            </a:extLst>
          </p:cNvPr>
          <p:cNvPicPr>
            <a:picLocks noChangeAspect="1"/>
          </p:cNvPicPr>
          <p:nvPr/>
        </p:nvPicPr>
        <p:blipFill rotWithShape="1">
          <a:blip r:embed="rId3" cstate="email">
            <a:alphaModFix/>
            <a:extLst>
              <a:ext uri="{28A0092B-C50C-407E-A947-70E740481C1C}">
                <a14:useLocalDpi xmlns:a14="http://schemas.microsoft.com/office/drawing/2010/main"/>
              </a:ext>
            </a:extLst>
          </a:blip>
          <a:srcRect l="9566" r="26658" b="-2"/>
          <a:stretch/>
        </p:blipFill>
        <p:spPr>
          <a:xfrm>
            <a:off x="15" y="1537673"/>
            <a:ext cx="3628516" cy="3797804"/>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 name="Content Placeholder 2">
            <a:extLst>
              <a:ext uri="{FF2B5EF4-FFF2-40B4-BE49-F238E27FC236}">
                <a16:creationId xmlns:a16="http://schemas.microsoft.com/office/drawing/2014/main" id="{750A273F-AEDC-4A07-9431-4CEFED6CAA38}"/>
              </a:ext>
            </a:extLst>
          </p:cNvPr>
          <p:cNvSpPr>
            <a:spLocks noGrp="1"/>
          </p:cNvSpPr>
          <p:nvPr>
            <p:ph idx="1"/>
          </p:nvPr>
        </p:nvSpPr>
        <p:spPr>
          <a:xfrm>
            <a:off x="3886200" y="1981200"/>
            <a:ext cx="5029200" cy="3190875"/>
          </a:xfrm>
        </p:spPr>
        <p:txBody>
          <a:bodyPr anchor="ctr">
            <a:noAutofit/>
          </a:bodyPr>
          <a:lstStyle/>
          <a:p>
            <a:r>
              <a:rPr lang="en-US" sz="2400" dirty="0">
                <a:solidFill>
                  <a:srgbClr val="000000"/>
                </a:solidFill>
              </a:rPr>
              <a:t>Standard Precautions</a:t>
            </a:r>
          </a:p>
          <a:p>
            <a:r>
              <a:rPr lang="en-US" sz="2400" dirty="0">
                <a:solidFill>
                  <a:srgbClr val="000000"/>
                </a:solidFill>
              </a:rPr>
              <a:t>Transmission-Based Precautions</a:t>
            </a:r>
          </a:p>
          <a:p>
            <a:r>
              <a:rPr lang="en-US" sz="2400" dirty="0">
                <a:solidFill>
                  <a:srgbClr val="000000"/>
                </a:solidFill>
              </a:rPr>
              <a:t>Hand Hygiene</a:t>
            </a:r>
          </a:p>
          <a:p>
            <a:r>
              <a:rPr lang="en-US" sz="2400" dirty="0">
                <a:solidFill>
                  <a:srgbClr val="000000"/>
                </a:solidFill>
              </a:rPr>
              <a:t>Appropriate infection control techniques will assisting with dining </a:t>
            </a:r>
          </a:p>
          <a:p>
            <a:r>
              <a:rPr lang="en-US" sz="2400" dirty="0">
                <a:solidFill>
                  <a:srgbClr val="000000"/>
                </a:solidFill>
              </a:rPr>
              <a:t>Cleaning and Disinfection of Adaptive Eating Utensils/Equipment</a:t>
            </a:r>
          </a:p>
          <a:p>
            <a:pPr lvl="1"/>
            <a:r>
              <a:rPr lang="en-US" sz="2400" dirty="0">
                <a:solidFill>
                  <a:srgbClr val="000000"/>
                </a:solidFill>
                <a:highlight>
                  <a:srgbClr val="FFFF00"/>
                </a:highlight>
              </a:rPr>
              <a:t>Describe facility responsibility for cleaning and disinfection</a:t>
            </a:r>
          </a:p>
        </p:txBody>
      </p:sp>
    </p:spTree>
    <p:extLst>
      <p:ext uri="{BB962C8B-B14F-4D97-AF65-F5344CB8AC3E}">
        <p14:creationId xmlns:p14="http://schemas.microsoft.com/office/powerpoint/2010/main" val="9778513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C8A24-336E-42BF-951F-DFDC671CE6D8}"/>
              </a:ext>
            </a:extLst>
          </p:cNvPr>
          <p:cNvSpPr>
            <a:spLocks noGrp="1"/>
          </p:cNvSpPr>
          <p:nvPr>
            <p:ph type="title"/>
          </p:nvPr>
        </p:nvSpPr>
        <p:spPr>
          <a:xfrm>
            <a:off x="152400" y="75433"/>
            <a:ext cx="4939868" cy="1257452"/>
          </a:xfrm>
        </p:spPr>
        <p:txBody>
          <a:bodyPr>
            <a:normAutofit/>
          </a:bodyPr>
          <a:lstStyle/>
          <a:p>
            <a:r>
              <a:rPr lang="en-US" dirty="0"/>
              <a:t>Restorative Nursing</a:t>
            </a:r>
          </a:p>
        </p:txBody>
      </p:sp>
      <p:sp>
        <p:nvSpPr>
          <p:cNvPr id="3" name="Content Placeholder 2">
            <a:extLst>
              <a:ext uri="{FF2B5EF4-FFF2-40B4-BE49-F238E27FC236}">
                <a16:creationId xmlns:a16="http://schemas.microsoft.com/office/drawing/2014/main" id="{D495F459-A504-4E17-8374-C620002A2D0B}"/>
              </a:ext>
            </a:extLst>
          </p:cNvPr>
          <p:cNvSpPr>
            <a:spLocks noGrp="1"/>
          </p:cNvSpPr>
          <p:nvPr>
            <p:ph idx="1"/>
          </p:nvPr>
        </p:nvSpPr>
        <p:spPr>
          <a:xfrm>
            <a:off x="305648" y="1447800"/>
            <a:ext cx="5074139" cy="3067664"/>
          </a:xfrm>
        </p:spPr>
        <p:txBody>
          <a:bodyPr>
            <a:noAutofit/>
          </a:bodyPr>
          <a:lstStyle/>
          <a:p>
            <a:pPr marL="0" indent="0">
              <a:buNone/>
            </a:pPr>
            <a:r>
              <a:rPr lang="en-US" sz="2000" dirty="0"/>
              <a:t>You can have residents using adaptive equipment if they are not on a Restorative Nursing Program, however, IF the resident is in a Restorative Eating/Swallowing Program:</a:t>
            </a:r>
          </a:p>
          <a:p>
            <a:pPr lvl="1"/>
            <a:r>
              <a:rPr lang="en-US" sz="2000" dirty="0"/>
              <a:t>Specific Care Plan Interventions</a:t>
            </a:r>
          </a:p>
          <a:p>
            <a:pPr lvl="1"/>
            <a:r>
              <a:rPr lang="en-US" sz="2000" dirty="0"/>
              <a:t>CNA/RNA documentation of implementation</a:t>
            </a:r>
          </a:p>
          <a:p>
            <a:pPr lvl="1"/>
            <a:r>
              <a:rPr lang="en-US" sz="2000" dirty="0"/>
              <a:t>The program must be implemented/practiced at least 15 minutes/day</a:t>
            </a:r>
          </a:p>
          <a:p>
            <a:pPr lvl="1"/>
            <a:r>
              <a:rPr lang="en-US" sz="2000" dirty="0"/>
              <a:t>Overseen by the nurse</a:t>
            </a:r>
          </a:p>
          <a:p>
            <a:pPr lvl="1"/>
            <a:r>
              <a:rPr lang="en-US" sz="2000" dirty="0"/>
              <a:t>Is intended to maintain or improve resident function</a:t>
            </a:r>
          </a:p>
        </p:txBody>
      </p:sp>
      <p:pic>
        <p:nvPicPr>
          <p:cNvPr id="5" name="Picture 4" descr="A picture containing clothing&#10;&#10;Description automatically generated">
            <a:extLst>
              <a:ext uri="{FF2B5EF4-FFF2-40B4-BE49-F238E27FC236}">
                <a16:creationId xmlns:a16="http://schemas.microsoft.com/office/drawing/2014/main" id="{10D6E336-D3EF-495E-AFD9-D03493D75E5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1" b="1250"/>
          <a:stretch/>
        </p:blipFill>
        <p:spPr>
          <a:xfrm>
            <a:off x="5667307" y="857257"/>
            <a:ext cx="3476693" cy="5143493"/>
          </a:xfrm>
          <a:prstGeom prst="rect">
            <a:avLst/>
          </a:prstGeom>
          <a:ln>
            <a:noFill/>
          </a:ln>
          <a:effectLst>
            <a:softEdge rad="112500"/>
          </a:effectLst>
        </p:spPr>
      </p:pic>
    </p:spTree>
    <p:extLst>
      <p:ext uri="{BB962C8B-B14F-4D97-AF65-F5344CB8AC3E}">
        <p14:creationId xmlns:p14="http://schemas.microsoft.com/office/powerpoint/2010/main" val="19744340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8673D-54C4-452A-BEE9-953A553D3F6F}"/>
              </a:ext>
            </a:extLst>
          </p:cNvPr>
          <p:cNvSpPr>
            <a:spLocks noGrp="1"/>
          </p:cNvSpPr>
          <p:nvPr>
            <p:ph type="title"/>
          </p:nvPr>
        </p:nvSpPr>
        <p:spPr>
          <a:xfrm>
            <a:off x="304800" y="1465621"/>
            <a:ext cx="2362200" cy="4052528"/>
          </a:xfrm>
        </p:spPr>
        <p:txBody>
          <a:bodyPr>
            <a:normAutofit/>
          </a:bodyPr>
          <a:lstStyle/>
          <a:p>
            <a:r>
              <a:rPr lang="en-US" sz="3600" dirty="0"/>
              <a:t>Adaptive Equipment for Dining:</a:t>
            </a:r>
          </a:p>
        </p:txBody>
      </p:sp>
      <p:graphicFrame>
        <p:nvGraphicFramePr>
          <p:cNvPr id="5" name="Content Placeholder 2">
            <a:extLst>
              <a:ext uri="{FF2B5EF4-FFF2-40B4-BE49-F238E27FC236}">
                <a16:creationId xmlns:a16="http://schemas.microsoft.com/office/drawing/2014/main" id="{8F9CDBD8-A3BD-44B9-AB4D-88A9EE89E2D2}"/>
              </a:ext>
            </a:extLst>
          </p:cNvPr>
          <p:cNvGraphicFramePr>
            <a:graphicFrameLocks noGrp="1"/>
          </p:cNvGraphicFramePr>
          <p:nvPr>
            <p:ph idx="1"/>
            <p:extLst>
              <p:ext uri="{D42A27DB-BD31-4B8C-83A1-F6EECF244321}">
                <p14:modId xmlns:p14="http://schemas.microsoft.com/office/powerpoint/2010/main" val="3262901736"/>
              </p:ext>
            </p:extLst>
          </p:nvPr>
        </p:nvGraphicFramePr>
        <p:xfrm>
          <a:off x="2667000" y="914400"/>
          <a:ext cx="61722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04933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3E1C2-3086-4C4E-B3F0-7F2CA749315F}"/>
              </a:ext>
            </a:extLst>
          </p:cNvPr>
          <p:cNvSpPr>
            <a:spLocks noGrp="1"/>
          </p:cNvSpPr>
          <p:nvPr>
            <p:ph type="title"/>
          </p:nvPr>
        </p:nvSpPr>
        <p:spPr>
          <a:xfrm>
            <a:off x="152400" y="1630722"/>
            <a:ext cx="2248328" cy="3596556"/>
          </a:xfrm>
        </p:spPr>
        <p:txBody>
          <a:bodyPr>
            <a:normAutofit/>
          </a:bodyPr>
          <a:lstStyle/>
          <a:p>
            <a:r>
              <a:rPr lang="en-US" sz="3600" dirty="0"/>
              <a:t>Dining Equipment</a:t>
            </a:r>
          </a:p>
        </p:txBody>
      </p:sp>
      <p:graphicFrame>
        <p:nvGraphicFramePr>
          <p:cNvPr id="5" name="Content Placeholder 2">
            <a:extLst>
              <a:ext uri="{FF2B5EF4-FFF2-40B4-BE49-F238E27FC236}">
                <a16:creationId xmlns:a16="http://schemas.microsoft.com/office/drawing/2014/main" id="{1A47AFFE-11A7-42D4-8C67-1C07D6EF4A1E}"/>
              </a:ext>
            </a:extLst>
          </p:cNvPr>
          <p:cNvGraphicFramePr>
            <a:graphicFrameLocks noGrp="1"/>
          </p:cNvGraphicFramePr>
          <p:nvPr>
            <p:ph idx="1"/>
            <p:extLst>
              <p:ext uri="{D42A27DB-BD31-4B8C-83A1-F6EECF244321}">
                <p14:modId xmlns:p14="http://schemas.microsoft.com/office/powerpoint/2010/main" val="1432409519"/>
              </p:ext>
            </p:extLst>
          </p:nvPr>
        </p:nvGraphicFramePr>
        <p:xfrm>
          <a:off x="2590800" y="609600"/>
          <a:ext cx="6266328" cy="50149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296178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34FF3-6E54-4DE4-9D71-BE44390D0E70}"/>
              </a:ext>
            </a:extLst>
          </p:cNvPr>
          <p:cNvSpPr>
            <a:spLocks noGrp="1"/>
          </p:cNvSpPr>
          <p:nvPr>
            <p:ph type="title"/>
          </p:nvPr>
        </p:nvSpPr>
        <p:spPr>
          <a:xfrm>
            <a:off x="0" y="76200"/>
            <a:ext cx="5915024" cy="994172"/>
          </a:xfrm>
        </p:spPr>
        <p:txBody>
          <a:bodyPr>
            <a:noAutofit/>
          </a:bodyPr>
          <a:lstStyle/>
          <a:p>
            <a:r>
              <a:rPr lang="en-US" sz="3600" dirty="0"/>
              <a:t>Dining Adaptive Equipment</a:t>
            </a:r>
          </a:p>
        </p:txBody>
      </p:sp>
      <p:sp>
        <p:nvSpPr>
          <p:cNvPr id="3" name="Content Placeholder 2">
            <a:extLst>
              <a:ext uri="{FF2B5EF4-FFF2-40B4-BE49-F238E27FC236}">
                <a16:creationId xmlns:a16="http://schemas.microsoft.com/office/drawing/2014/main" id="{34B00FF0-AE43-4F8C-817D-6677064A938B}"/>
              </a:ext>
            </a:extLst>
          </p:cNvPr>
          <p:cNvSpPr>
            <a:spLocks noGrp="1"/>
          </p:cNvSpPr>
          <p:nvPr>
            <p:ph idx="1"/>
          </p:nvPr>
        </p:nvSpPr>
        <p:spPr>
          <a:xfrm>
            <a:off x="533400" y="2057400"/>
            <a:ext cx="3833507" cy="3200400"/>
          </a:xfrm>
        </p:spPr>
        <p:txBody>
          <a:bodyPr anchor="t">
            <a:normAutofit lnSpcReduction="10000"/>
          </a:bodyPr>
          <a:lstStyle/>
          <a:p>
            <a:pPr marL="0" indent="0">
              <a:buNone/>
            </a:pPr>
            <a:r>
              <a:rPr lang="en-US" altLang="en-US" sz="2700" dirty="0">
                <a:latin typeface="Verdana" panose="020B0604030504040204" pitchFamily="34" charset="0"/>
                <a:cs typeface="Verdana" panose="020B0604030504040204" pitchFamily="34" charset="0"/>
              </a:rPr>
              <a:t>One-Handed Feeding examples:</a:t>
            </a:r>
          </a:p>
          <a:p>
            <a:r>
              <a:rPr lang="en-US" altLang="en-US" sz="2700" dirty="0">
                <a:latin typeface="Verdana" panose="020B0604030504040204" pitchFamily="34" charset="0"/>
                <a:cs typeface="Verdana" panose="020B0604030504040204" pitchFamily="34" charset="0"/>
              </a:rPr>
              <a:t>Rocker knife</a:t>
            </a:r>
          </a:p>
          <a:p>
            <a:r>
              <a:rPr lang="en-US" altLang="en-US" sz="2700" dirty="0">
                <a:latin typeface="Verdana" panose="020B0604030504040204" pitchFamily="34" charset="0"/>
                <a:cs typeface="Verdana" panose="020B0604030504040204" pitchFamily="34" charset="0"/>
              </a:rPr>
              <a:t>Scoop plate or divided plate</a:t>
            </a:r>
          </a:p>
          <a:p>
            <a:r>
              <a:rPr lang="en-US" altLang="en-US" sz="2700" dirty="0">
                <a:latin typeface="Verdana" panose="020B0604030504040204" pitchFamily="34" charset="0"/>
                <a:cs typeface="Verdana" panose="020B0604030504040204" pitchFamily="34" charset="0"/>
              </a:rPr>
              <a:t>Non-skid surface under dishes</a:t>
            </a:r>
          </a:p>
          <a:p>
            <a:endParaRPr lang="en-US" sz="1350" dirty="0"/>
          </a:p>
        </p:txBody>
      </p:sp>
      <p:pic>
        <p:nvPicPr>
          <p:cNvPr id="5" name="Picture 4">
            <a:extLst>
              <a:ext uri="{FF2B5EF4-FFF2-40B4-BE49-F238E27FC236}">
                <a16:creationId xmlns:a16="http://schemas.microsoft.com/office/drawing/2014/main" id="{05F2ABFD-6513-4CAA-82AD-D4229D9245C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654" r="7406" b="-1"/>
          <a:stretch/>
        </p:blipFill>
        <p:spPr>
          <a:xfrm>
            <a:off x="4681606" y="1308397"/>
            <a:ext cx="4081394" cy="4241205"/>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30600259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3AE7E-F6EF-4CC8-8303-96F114EAED5F}"/>
              </a:ext>
            </a:extLst>
          </p:cNvPr>
          <p:cNvSpPr>
            <a:spLocks noGrp="1"/>
          </p:cNvSpPr>
          <p:nvPr>
            <p:ph type="title"/>
          </p:nvPr>
        </p:nvSpPr>
        <p:spPr>
          <a:xfrm>
            <a:off x="17929" y="1630722"/>
            <a:ext cx="2801471" cy="3596556"/>
          </a:xfrm>
        </p:spPr>
        <p:txBody>
          <a:bodyPr>
            <a:normAutofit/>
          </a:bodyPr>
          <a:lstStyle/>
          <a:p>
            <a:r>
              <a:rPr lang="en-US" sz="3600" dirty="0"/>
              <a:t>Dining Interventions Special Techniques Positioning</a:t>
            </a:r>
            <a:br>
              <a:rPr lang="en-US" sz="3600" dirty="0"/>
            </a:br>
            <a:endParaRPr lang="en-US" sz="3600" dirty="0"/>
          </a:p>
        </p:txBody>
      </p:sp>
      <p:graphicFrame>
        <p:nvGraphicFramePr>
          <p:cNvPr id="5" name="Content Placeholder 2">
            <a:extLst>
              <a:ext uri="{FF2B5EF4-FFF2-40B4-BE49-F238E27FC236}">
                <a16:creationId xmlns:a16="http://schemas.microsoft.com/office/drawing/2014/main" id="{AFE5C5A2-588B-46BE-87B2-9A6032391A14}"/>
              </a:ext>
            </a:extLst>
          </p:cNvPr>
          <p:cNvGraphicFramePr>
            <a:graphicFrameLocks noGrp="1"/>
          </p:cNvGraphicFramePr>
          <p:nvPr>
            <p:ph idx="1"/>
            <p:extLst>
              <p:ext uri="{D42A27DB-BD31-4B8C-83A1-F6EECF244321}">
                <p14:modId xmlns:p14="http://schemas.microsoft.com/office/powerpoint/2010/main" val="131896446"/>
              </p:ext>
            </p:extLst>
          </p:nvPr>
        </p:nvGraphicFramePr>
        <p:xfrm>
          <a:off x="2819401" y="533400"/>
          <a:ext cx="5961528" cy="50911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713513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619C4-E251-428F-9A05-18E494E0A6AE}"/>
              </a:ext>
            </a:extLst>
          </p:cNvPr>
          <p:cNvSpPr>
            <a:spLocks noGrp="1"/>
          </p:cNvSpPr>
          <p:nvPr>
            <p:ph type="title"/>
          </p:nvPr>
        </p:nvSpPr>
        <p:spPr>
          <a:xfrm>
            <a:off x="0" y="167348"/>
            <a:ext cx="3840086" cy="1269596"/>
          </a:xfrm>
        </p:spPr>
        <p:txBody>
          <a:bodyPr>
            <a:normAutofit/>
          </a:bodyPr>
          <a:lstStyle/>
          <a:p>
            <a:r>
              <a:rPr lang="en-US" dirty="0"/>
              <a:t>Size of the Bite!</a:t>
            </a:r>
          </a:p>
        </p:txBody>
      </p:sp>
      <p:sp>
        <p:nvSpPr>
          <p:cNvPr id="3" name="Content Placeholder 2">
            <a:extLst>
              <a:ext uri="{FF2B5EF4-FFF2-40B4-BE49-F238E27FC236}">
                <a16:creationId xmlns:a16="http://schemas.microsoft.com/office/drawing/2014/main" id="{0BBD4BF1-2462-42BF-B115-E5E5E554B187}"/>
              </a:ext>
            </a:extLst>
          </p:cNvPr>
          <p:cNvSpPr>
            <a:spLocks noGrp="1"/>
          </p:cNvSpPr>
          <p:nvPr>
            <p:ph idx="1"/>
          </p:nvPr>
        </p:nvSpPr>
        <p:spPr>
          <a:xfrm>
            <a:off x="284526" y="1676400"/>
            <a:ext cx="3840085" cy="2596671"/>
          </a:xfrm>
        </p:spPr>
        <p:txBody>
          <a:bodyPr>
            <a:noAutofit/>
          </a:bodyPr>
          <a:lstStyle/>
          <a:p>
            <a:pPr>
              <a:defRPr/>
            </a:pPr>
            <a:r>
              <a:rPr lang="en-US" altLang="en-US" sz="2400" dirty="0">
                <a:cs typeface="Verdana" panose="020B0604030504040204" pitchFamily="34" charset="0"/>
              </a:rPr>
              <a:t>Determined by what the person can effectively take in, chew, or manipulate in their mouth AND safely swallow</a:t>
            </a:r>
          </a:p>
          <a:p>
            <a:pPr>
              <a:defRPr/>
            </a:pPr>
            <a:r>
              <a:rPr lang="en-US" altLang="en-US" sz="2400" dirty="0">
                <a:cs typeface="Verdana" panose="020B0604030504040204" pitchFamily="34" charset="0"/>
              </a:rPr>
              <a:t>Approximately ½ teaspoon full of food or as directed by speech therapist</a:t>
            </a:r>
          </a:p>
          <a:p>
            <a:pPr>
              <a:defRPr/>
            </a:pPr>
            <a:r>
              <a:rPr lang="en-US" altLang="en-US" sz="2400" dirty="0">
                <a:cs typeface="Verdana" panose="020B0604030504040204" pitchFamily="34" charset="0"/>
              </a:rPr>
              <a:t>Alternate solids and liquids throughout the meal</a:t>
            </a:r>
          </a:p>
          <a:p>
            <a:endParaRPr lang="en-US" sz="2400" dirty="0"/>
          </a:p>
        </p:txBody>
      </p:sp>
      <p:pic>
        <p:nvPicPr>
          <p:cNvPr id="5" name="Picture 4" descr="A picture containing person, wall, indoor, clothing&#10;&#10;Description automatically generated">
            <a:extLst>
              <a:ext uri="{FF2B5EF4-FFF2-40B4-BE49-F238E27FC236}">
                <a16:creationId xmlns:a16="http://schemas.microsoft.com/office/drawing/2014/main" id="{C059209D-B464-4306-A88F-BCD0CE91A21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2652" r="15900" b="-1"/>
          <a:stretch/>
        </p:blipFill>
        <p:spPr>
          <a:xfrm>
            <a:off x="4409137" y="857258"/>
            <a:ext cx="4734863" cy="5143490"/>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25147226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CBB71-BDAC-4849-8380-E5C482376C74}"/>
              </a:ext>
            </a:extLst>
          </p:cNvPr>
          <p:cNvSpPr>
            <a:spLocks noGrp="1"/>
          </p:cNvSpPr>
          <p:nvPr>
            <p:ph type="title"/>
          </p:nvPr>
        </p:nvSpPr>
        <p:spPr>
          <a:xfrm>
            <a:off x="228601" y="1371600"/>
            <a:ext cx="2362200" cy="3596556"/>
          </a:xfrm>
        </p:spPr>
        <p:txBody>
          <a:bodyPr>
            <a:normAutofit/>
          </a:bodyPr>
          <a:lstStyle/>
          <a:p>
            <a:r>
              <a:rPr lang="en-US" altLang="en-US" sz="3600" dirty="0">
                <a:latin typeface="+mn-lt"/>
                <a:cs typeface="Verdana" pitchFamily="34" charset="0"/>
              </a:rPr>
              <a:t>Special Techniques Verbal Cues</a:t>
            </a:r>
            <a:br>
              <a:rPr lang="en-US" altLang="en-US" sz="3600" dirty="0">
                <a:latin typeface="+mn-lt"/>
                <a:cs typeface="Verdana" pitchFamily="34" charset="0"/>
              </a:rPr>
            </a:br>
            <a:endParaRPr lang="en-US" sz="3600" dirty="0">
              <a:latin typeface="+mn-lt"/>
            </a:endParaRPr>
          </a:p>
        </p:txBody>
      </p:sp>
      <p:graphicFrame>
        <p:nvGraphicFramePr>
          <p:cNvPr id="5" name="Content Placeholder 2">
            <a:extLst>
              <a:ext uri="{FF2B5EF4-FFF2-40B4-BE49-F238E27FC236}">
                <a16:creationId xmlns:a16="http://schemas.microsoft.com/office/drawing/2014/main" id="{46318D2A-4527-4EF0-9285-0BCA8C915801}"/>
              </a:ext>
            </a:extLst>
          </p:cNvPr>
          <p:cNvGraphicFramePr>
            <a:graphicFrameLocks noGrp="1"/>
          </p:cNvGraphicFramePr>
          <p:nvPr>
            <p:ph idx="1"/>
            <p:extLst>
              <p:ext uri="{D42A27DB-BD31-4B8C-83A1-F6EECF244321}">
                <p14:modId xmlns:p14="http://schemas.microsoft.com/office/powerpoint/2010/main" val="1360354333"/>
              </p:ext>
            </p:extLst>
          </p:nvPr>
        </p:nvGraphicFramePr>
        <p:xfrm>
          <a:off x="3200401" y="685800"/>
          <a:ext cx="5580528" cy="49387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659535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F387D-81C8-4548-9B6D-896F2F74609E}"/>
              </a:ext>
            </a:extLst>
          </p:cNvPr>
          <p:cNvSpPr>
            <a:spLocks noGrp="1"/>
          </p:cNvSpPr>
          <p:nvPr>
            <p:ph type="title"/>
          </p:nvPr>
        </p:nvSpPr>
        <p:spPr>
          <a:xfrm>
            <a:off x="393192" y="4432554"/>
            <a:ext cx="4945642" cy="1218908"/>
          </a:xfrm>
        </p:spPr>
        <p:txBody>
          <a:bodyPr>
            <a:noAutofit/>
          </a:bodyPr>
          <a:lstStyle/>
          <a:p>
            <a:pPr algn="r"/>
            <a:r>
              <a:rPr lang="en-US" altLang="en-US" sz="3600" dirty="0">
                <a:latin typeface="+mn-lt"/>
                <a:cs typeface="Verdana" panose="020B0604030504040204" pitchFamily="34" charset="0"/>
              </a:rPr>
              <a:t>Dining Interventions Special Techniques</a:t>
            </a:r>
            <a:br>
              <a:rPr lang="en-US" altLang="en-US" sz="3600" dirty="0">
                <a:latin typeface="+mn-lt"/>
                <a:cs typeface="Verdana" panose="020B0604030504040204" pitchFamily="34" charset="0"/>
              </a:rPr>
            </a:br>
            <a:endParaRPr lang="en-US" sz="3600" dirty="0">
              <a:latin typeface="+mn-lt"/>
            </a:endParaRPr>
          </a:p>
        </p:txBody>
      </p:sp>
      <p:pic>
        <p:nvPicPr>
          <p:cNvPr id="5" name="Picture 4" descr="A group of people sitting at a table&#10;&#10;Description automatically generated">
            <a:extLst>
              <a:ext uri="{FF2B5EF4-FFF2-40B4-BE49-F238E27FC236}">
                <a16:creationId xmlns:a16="http://schemas.microsoft.com/office/drawing/2014/main" id="{9997AC8B-12F1-407A-A9C4-86946CF4192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1" b="12822"/>
          <a:stretch/>
        </p:blipFill>
        <p:spPr>
          <a:xfrm>
            <a:off x="245660" y="1098550"/>
            <a:ext cx="5293730" cy="3080544"/>
          </a:xfrm>
          <a:prstGeom prst="rect">
            <a:avLst/>
          </a:prstGeom>
          <a:ln>
            <a:noFill/>
          </a:ln>
          <a:effectLst>
            <a:softEdge rad="112500"/>
          </a:effectLst>
        </p:spPr>
      </p:pic>
      <p:sp>
        <p:nvSpPr>
          <p:cNvPr id="3" name="Content Placeholder 2">
            <a:extLst>
              <a:ext uri="{FF2B5EF4-FFF2-40B4-BE49-F238E27FC236}">
                <a16:creationId xmlns:a16="http://schemas.microsoft.com/office/drawing/2014/main" id="{79DE593C-B838-4296-AFD9-8893E36A62F6}"/>
              </a:ext>
            </a:extLst>
          </p:cNvPr>
          <p:cNvSpPr>
            <a:spLocks noGrp="1"/>
          </p:cNvSpPr>
          <p:nvPr>
            <p:ph idx="1"/>
          </p:nvPr>
        </p:nvSpPr>
        <p:spPr>
          <a:xfrm>
            <a:off x="5691790" y="1295400"/>
            <a:ext cx="3452210" cy="3845606"/>
          </a:xfrm>
        </p:spPr>
        <p:txBody>
          <a:bodyPr anchor="ctr">
            <a:noAutofit/>
          </a:bodyPr>
          <a:lstStyle/>
          <a:p>
            <a:pPr marL="0" indent="0">
              <a:buNone/>
            </a:pPr>
            <a:endParaRPr lang="en-US" altLang="en-US" sz="2400" dirty="0">
              <a:cs typeface="Verdana" panose="020B0604030504040204" pitchFamily="34" charset="0"/>
            </a:endParaRPr>
          </a:p>
          <a:p>
            <a:pPr marL="0" indent="0">
              <a:buNone/>
            </a:pPr>
            <a:r>
              <a:rPr lang="en-US" altLang="en-US" sz="2800" b="1" dirty="0">
                <a:cs typeface="Verdana" panose="020B0604030504040204" pitchFamily="34" charset="0"/>
              </a:rPr>
              <a:t>Tactile Cues</a:t>
            </a:r>
          </a:p>
          <a:p>
            <a:r>
              <a:rPr lang="en-US" altLang="en-US" sz="2400" dirty="0">
                <a:cs typeface="Verdana" panose="020B0604030504040204" pitchFamily="34" charset="0"/>
              </a:rPr>
              <a:t>Identify part of hand to mouth motion that requires assistance.</a:t>
            </a:r>
          </a:p>
          <a:p>
            <a:r>
              <a:rPr lang="en-US" altLang="en-US" sz="2400" dirty="0">
                <a:cs typeface="Verdana" panose="020B0604030504040204" pitchFamily="34" charset="0"/>
              </a:rPr>
              <a:t>Touch resident’s arm to bend elbow, raise arm, and bring utensils to mouth.</a:t>
            </a:r>
          </a:p>
          <a:p>
            <a:r>
              <a:rPr lang="en-US" altLang="en-US" sz="2400" dirty="0">
                <a:cs typeface="Verdana" panose="020B0604030504040204" pitchFamily="34" charset="0"/>
              </a:rPr>
              <a:t>Allow time for resident to independently try again before assisting.</a:t>
            </a:r>
          </a:p>
          <a:p>
            <a:endParaRPr lang="en-US" sz="2400" dirty="0"/>
          </a:p>
        </p:txBody>
      </p:sp>
    </p:spTree>
    <p:extLst>
      <p:ext uri="{BB962C8B-B14F-4D97-AF65-F5344CB8AC3E}">
        <p14:creationId xmlns:p14="http://schemas.microsoft.com/office/powerpoint/2010/main" val="216921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Objectives</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a:t>Upon completion of the program, attendees should be able to:</a:t>
            </a:r>
          </a:p>
          <a:p>
            <a:pPr lvl="0"/>
            <a:r>
              <a:rPr lang="en-US" dirty="0"/>
              <a:t>Verbalize the importance of compliance with the Requirements of Participation on dining assistance and the use of adaptive equipment</a:t>
            </a:r>
          </a:p>
          <a:p>
            <a:r>
              <a:rPr lang="en-US" dirty="0"/>
              <a:t>Understand the importance of assistive devices/assistive techniques</a:t>
            </a:r>
          </a:p>
          <a:p>
            <a:r>
              <a:rPr lang="en-US" dirty="0"/>
              <a:t>Identify adaptive equipment and its use</a:t>
            </a:r>
          </a:p>
          <a:p>
            <a:r>
              <a:rPr lang="en-US" dirty="0"/>
              <a:t>Verbalize assistance techniques consistent with the individualized care plan</a:t>
            </a:r>
          </a:p>
          <a:p>
            <a:pPr marL="0" indent="0">
              <a:buNone/>
            </a:pPr>
            <a:endParaRPr lang="en-US" dirty="0"/>
          </a:p>
          <a:p>
            <a:pPr lvl="0"/>
            <a:endParaRPr lang="en-US" dirty="0"/>
          </a:p>
          <a:p>
            <a:pPr marL="0" indent="0">
              <a:buNone/>
            </a:pPr>
            <a:endParaRPr lang="en-US" dirty="0"/>
          </a:p>
        </p:txBody>
      </p:sp>
    </p:spTree>
    <p:extLst>
      <p:ext uri="{BB962C8B-B14F-4D97-AF65-F5344CB8AC3E}">
        <p14:creationId xmlns:p14="http://schemas.microsoft.com/office/powerpoint/2010/main" val="26016871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66C8F-1D4D-49CA-82E4-9EE95E2E414E}"/>
              </a:ext>
            </a:extLst>
          </p:cNvPr>
          <p:cNvSpPr>
            <a:spLocks noGrp="1"/>
          </p:cNvSpPr>
          <p:nvPr>
            <p:ph type="title"/>
          </p:nvPr>
        </p:nvSpPr>
        <p:spPr>
          <a:xfrm>
            <a:off x="228600" y="1371600"/>
            <a:ext cx="2562119" cy="3596556"/>
          </a:xfrm>
        </p:spPr>
        <p:txBody>
          <a:bodyPr>
            <a:normAutofit/>
          </a:bodyPr>
          <a:lstStyle/>
          <a:p>
            <a:r>
              <a:rPr lang="en-US" altLang="en-US" sz="2550" dirty="0">
                <a:latin typeface="+mn-lt"/>
                <a:cs typeface="Verdana" pitchFamily="34" charset="0"/>
              </a:rPr>
              <a:t>Dining Interventions Special Techniques Joint Support/Hand Over Hand</a:t>
            </a:r>
            <a:br>
              <a:rPr lang="en-US" altLang="en-US" sz="2550" dirty="0">
                <a:latin typeface="+mn-lt"/>
                <a:cs typeface="Verdana" pitchFamily="34" charset="0"/>
              </a:rPr>
            </a:br>
            <a:endParaRPr lang="en-US" sz="2550" dirty="0">
              <a:latin typeface="+mn-lt"/>
            </a:endParaRPr>
          </a:p>
        </p:txBody>
      </p:sp>
      <p:graphicFrame>
        <p:nvGraphicFramePr>
          <p:cNvPr id="5" name="Content Placeholder 2">
            <a:extLst>
              <a:ext uri="{FF2B5EF4-FFF2-40B4-BE49-F238E27FC236}">
                <a16:creationId xmlns:a16="http://schemas.microsoft.com/office/drawing/2014/main" id="{D0BCD0D9-9F2C-481C-9691-8FA1BFB5C08C}"/>
              </a:ext>
            </a:extLst>
          </p:cNvPr>
          <p:cNvGraphicFramePr>
            <a:graphicFrameLocks noGrp="1"/>
          </p:cNvGraphicFramePr>
          <p:nvPr>
            <p:ph idx="1"/>
            <p:extLst>
              <p:ext uri="{D42A27DB-BD31-4B8C-83A1-F6EECF244321}">
                <p14:modId xmlns:p14="http://schemas.microsoft.com/office/powerpoint/2010/main" val="334067692"/>
              </p:ext>
            </p:extLst>
          </p:nvPr>
        </p:nvGraphicFramePr>
        <p:xfrm>
          <a:off x="2790719" y="609600"/>
          <a:ext cx="5970037" cy="50149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330320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48501-B7DB-45DB-AC74-E0A8C579531E}"/>
              </a:ext>
            </a:extLst>
          </p:cNvPr>
          <p:cNvSpPr>
            <a:spLocks noGrp="1"/>
          </p:cNvSpPr>
          <p:nvPr>
            <p:ph type="title"/>
          </p:nvPr>
        </p:nvSpPr>
        <p:spPr>
          <a:xfrm>
            <a:off x="352425" y="228600"/>
            <a:ext cx="8439150" cy="994172"/>
          </a:xfrm>
        </p:spPr>
        <p:txBody>
          <a:bodyPr>
            <a:noAutofit/>
          </a:bodyPr>
          <a:lstStyle/>
          <a:p>
            <a:r>
              <a:rPr lang="en-US" altLang="en-US" sz="4000" dirty="0">
                <a:latin typeface="+mn-lt"/>
                <a:cs typeface="Verdana" panose="020B0604030504040204" pitchFamily="34" charset="0"/>
              </a:rPr>
              <a:t>Dining Interventions Special Techniques</a:t>
            </a:r>
            <a:br>
              <a:rPr lang="en-US" altLang="en-US" sz="4000" dirty="0">
                <a:latin typeface="+mn-lt"/>
                <a:cs typeface="Verdana" panose="020B0604030504040204" pitchFamily="34" charset="0"/>
              </a:rPr>
            </a:br>
            <a:endParaRPr lang="en-US" sz="4000" dirty="0">
              <a:latin typeface="+mn-lt"/>
            </a:endParaRPr>
          </a:p>
        </p:txBody>
      </p:sp>
      <p:graphicFrame>
        <p:nvGraphicFramePr>
          <p:cNvPr id="5" name="Content Placeholder 2">
            <a:extLst>
              <a:ext uri="{FF2B5EF4-FFF2-40B4-BE49-F238E27FC236}">
                <a16:creationId xmlns:a16="http://schemas.microsoft.com/office/drawing/2014/main" id="{15EF4BB1-1004-4101-AF2F-617B48E5E78E}"/>
              </a:ext>
            </a:extLst>
          </p:cNvPr>
          <p:cNvGraphicFramePr>
            <a:graphicFrameLocks noGrp="1"/>
          </p:cNvGraphicFramePr>
          <p:nvPr>
            <p:ph idx="1"/>
            <p:extLst>
              <p:ext uri="{D42A27DB-BD31-4B8C-83A1-F6EECF244321}">
                <p14:modId xmlns:p14="http://schemas.microsoft.com/office/powerpoint/2010/main" val="854975270"/>
              </p:ext>
            </p:extLst>
          </p:nvPr>
        </p:nvGraphicFramePr>
        <p:xfrm>
          <a:off x="352425" y="1447800"/>
          <a:ext cx="8296275" cy="426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336617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descr="A girl in a blue shirt&#10;&#10;Description automatically generated">
            <a:extLst>
              <a:ext uri="{FF2B5EF4-FFF2-40B4-BE49-F238E27FC236}">
                <a16:creationId xmlns:a16="http://schemas.microsoft.com/office/drawing/2014/main" id="{AD1B97D1-60C7-41C6-9A7D-0EBD0AFCDBB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24010" b="2"/>
          <a:stretch/>
        </p:blipFill>
        <p:spPr>
          <a:xfrm>
            <a:off x="3981360" y="-17929"/>
            <a:ext cx="5162640" cy="5638800"/>
          </a:xfrm>
          <a:custGeom>
            <a:avLst/>
            <a:gdLst>
              <a:gd name="connsiteX0" fmla="*/ 45571 w 6278877"/>
              <a:gd name="connsiteY0" fmla="*/ 0 h 6858000"/>
              <a:gd name="connsiteX1" fmla="*/ 6278877 w 6278877"/>
              <a:gd name="connsiteY1" fmla="*/ 0 h 6858000"/>
              <a:gd name="connsiteX2" fmla="*/ 6278877 w 6278877"/>
              <a:gd name="connsiteY2" fmla="*/ 6858000 h 6858000"/>
              <a:gd name="connsiteX3" fmla="*/ 3292307 w 6278877"/>
              <a:gd name="connsiteY3" fmla="*/ 6858000 h 6858000"/>
              <a:gd name="connsiteX4" fmla="*/ 3181525 w 6278877"/>
              <a:gd name="connsiteY4" fmla="*/ 6786980 h 6858000"/>
              <a:gd name="connsiteX5" fmla="*/ 0 w 6278877"/>
              <a:gd name="connsiteY5" fmla="*/ 803252 h 6858000"/>
              <a:gd name="connsiteX6" fmla="*/ 37255 w 6278877"/>
              <a:gd name="connsiteY6" fmla="*/ 654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7" h="6858000">
                <a:moveTo>
                  <a:pt x="45571" y="0"/>
                </a:moveTo>
                <a:lnTo>
                  <a:pt x="6278877" y="0"/>
                </a:lnTo>
                <a:lnTo>
                  <a:pt x="6278877" y="6858000"/>
                </a:lnTo>
                <a:lnTo>
                  <a:pt x="3292307" y="6858000"/>
                </a:lnTo>
                <a:lnTo>
                  <a:pt x="3181525" y="6786980"/>
                </a:lnTo>
                <a:cubicBezTo>
                  <a:pt x="1262020" y="5490189"/>
                  <a:pt x="0" y="3294101"/>
                  <a:pt x="0" y="803252"/>
                </a:cubicBezTo>
                <a:cubicBezTo>
                  <a:pt x="0" y="554167"/>
                  <a:pt x="12619" y="308030"/>
                  <a:pt x="37255" y="65445"/>
                </a:cubicBezTo>
                <a:close/>
              </a:path>
            </a:pathLst>
          </a:custGeom>
        </p:spPr>
      </p:pic>
      <p:sp>
        <p:nvSpPr>
          <p:cNvPr id="3" name="Rectangle 2">
            <a:extLst>
              <a:ext uri="{FF2B5EF4-FFF2-40B4-BE49-F238E27FC236}">
                <a16:creationId xmlns:a16="http://schemas.microsoft.com/office/drawing/2014/main" id="{A94899AE-3BD4-4825-8FA4-CB9848A086B8}"/>
              </a:ext>
            </a:extLst>
          </p:cNvPr>
          <p:cNvSpPr/>
          <p:nvPr/>
        </p:nvSpPr>
        <p:spPr>
          <a:xfrm>
            <a:off x="304800" y="2478305"/>
            <a:ext cx="3676560" cy="707886"/>
          </a:xfrm>
          <a:prstGeom prst="rect">
            <a:avLst/>
          </a:prstGeom>
        </p:spPr>
        <p:txBody>
          <a:bodyPr wrap="square">
            <a:spAutoFit/>
          </a:bodyPr>
          <a:lstStyle/>
          <a:p>
            <a:r>
              <a:rPr lang="en-US" sz="4000" dirty="0">
                <a:latin typeface="+mn-lt"/>
              </a:rPr>
              <a:t>In Summary </a:t>
            </a:r>
          </a:p>
        </p:txBody>
      </p:sp>
    </p:spTree>
    <p:extLst>
      <p:ext uri="{BB962C8B-B14F-4D97-AF65-F5344CB8AC3E}">
        <p14:creationId xmlns:p14="http://schemas.microsoft.com/office/powerpoint/2010/main" val="988269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id="{A73E58AD-57AD-4AC0-A7C1-924C0185104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990" r="1777" b="-2"/>
          <a:stretch/>
        </p:blipFill>
        <p:spPr>
          <a:xfrm>
            <a:off x="2448798" y="990600"/>
            <a:ext cx="4246403" cy="4412675"/>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18900056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327AA-7D74-4C8D-9E58-1B4BDA470683}"/>
              </a:ext>
            </a:extLst>
          </p:cNvPr>
          <p:cNvSpPr>
            <a:spLocks noGrp="1"/>
          </p:cNvSpPr>
          <p:nvPr>
            <p:ph type="title"/>
          </p:nvPr>
        </p:nvSpPr>
        <p:spPr/>
        <p:txBody>
          <a:bodyPr/>
          <a:lstStyle/>
          <a:p>
            <a:r>
              <a:rPr lang="en-US" dirty="0"/>
              <a:t>References and Resources </a:t>
            </a:r>
          </a:p>
        </p:txBody>
      </p:sp>
      <p:sp>
        <p:nvSpPr>
          <p:cNvPr id="3" name="Content Placeholder 2">
            <a:extLst>
              <a:ext uri="{FF2B5EF4-FFF2-40B4-BE49-F238E27FC236}">
                <a16:creationId xmlns:a16="http://schemas.microsoft.com/office/drawing/2014/main" id="{762AA650-E2F8-485B-9110-36D64CC0DA15}"/>
              </a:ext>
            </a:extLst>
          </p:cNvPr>
          <p:cNvSpPr>
            <a:spLocks noGrp="1"/>
          </p:cNvSpPr>
          <p:nvPr>
            <p:ph idx="1"/>
          </p:nvPr>
        </p:nvSpPr>
        <p:spPr/>
        <p:txBody>
          <a:bodyPr>
            <a:normAutofit fontScale="92500" lnSpcReduction="20000"/>
          </a:bodyPr>
          <a:lstStyle/>
          <a:p>
            <a:r>
              <a:rPr lang="en-US" sz="2800" dirty="0"/>
              <a:t>Centers for Medicare &amp; Medicaid Services State Operations Manual, Appendix PP – Guidance to Surveyors for Long Term Care Facilities (Rev. 173, 11-22-17):  </a:t>
            </a:r>
            <a:r>
              <a:rPr lang="en-US" sz="2800" u="sng" dirty="0">
                <a:hlinkClick r:id="rId2"/>
              </a:rPr>
              <a:t>https://www.cms.gov/Regulations-and-Guidance/Guidance/Manuals/downloads/som107ap_pp_guidelines_ltcf.pdf</a:t>
            </a:r>
            <a:endParaRPr lang="en-US" sz="2800" dirty="0"/>
          </a:p>
          <a:p>
            <a:endParaRPr lang="en-US" sz="2800" dirty="0"/>
          </a:p>
          <a:p>
            <a:r>
              <a:rPr lang="en-US" sz="2800" dirty="0"/>
              <a:t>  LTC Survey Pathways (Download) </a:t>
            </a:r>
            <a:r>
              <a:rPr lang="en-US" sz="2800" u="sng" dirty="0">
                <a:hlinkClick r:id="rId3"/>
              </a:rPr>
              <a:t>https://www.cms.gov/medicare/provider-enrollment-and-certification/guidanceforlawsandregulations/nursing-homes.html</a:t>
            </a:r>
            <a:endParaRPr lang="en-US" sz="2800" u="sng" dirty="0"/>
          </a:p>
          <a:p>
            <a:endParaRPr lang="en-US" sz="2800" u="sng" dirty="0"/>
          </a:p>
          <a:p>
            <a:endParaRPr lang="en-US" dirty="0"/>
          </a:p>
        </p:txBody>
      </p:sp>
    </p:spTree>
    <p:extLst>
      <p:ext uri="{BB962C8B-B14F-4D97-AF65-F5344CB8AC3E}">
        <p14:creationId xmlns:p14="http://schemas.microsoft.com/office/powerpoint/2010/main" val="16144258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480AA-D21D-49A8-B682-CA890568814A}"/>
              </a:ext>
            </a:extLst>
          </p:cNvPr>
          <p:cNvSpPr>
            <a:spLocks noGrp="1"/>
          </p:cNvSpPr>
          <p:nvPr>
            <p:ph type="title"/>
          </p:nvPr>
        </p:nvSpPr>
        <p:spPr/>
        <p:txBody>
          <a:bodyPr/>
          <a:lstStyle/>
          <a:p>
            <a:r>
              <a:rPr lang="en-US" dirty="0"/>
              <a:t>Disclaimer</a:t>
            </a:r>
          </a:p>
        </p:txBody>
      </p:sp>
      <p:sp>
        <p:nvSpPr>
          <p:cNvPr id="3" name="Content Placeholder 2">
            <a:extLst>
              <a:ext uri="{FF2B5EF4-FFF2-40B4-BE49-F238E27FC236}">
                <a16:creationId xmlns:a16="http://schemas.microsoft.com/office/drawing/2014/main" id="{04B89EA0-AD6D-41A3-9C35-977DB7AE20F9}"/>
              </a:ext>
            </a:extLst>
          </p:cNvPr>
          <p:cNvSpPr>
            <a:spLocks noGrp="1"/>
          </p:cNvSpPr>
          <p:nvPr>
            <p:ph idx="1"/>
          </p:nvPr>
        </p:nvSpPr>
        <p:spPr>
          <a:xfrm>
            <a:off x="533400" y="2590800"/>
            <a:ext cx="8229600" cy="4525963"/>
          </a:xfrm>
        </p:spPr>
        <p:txBody>
          <a:bodyPr>
            <a:normAutofit/>
          </a:bodyPr>
          <a:lstStyle/>
          <a:p>
            <a:pPr marL="0" indent="0" algn="ctr">
              <a:buNone/>
            </a:pPr>
            <a:r>
              <a:rPr lang="en-US" sz="2000" i="1" dirty="0"/>
              <a:t>“This presentation provided is copyrighted information of Pathway Health.  Please note the presentation date on the title page in relation to the need to verify any new updates and resources that were listed in this presentation.  This presentation is intended to be informational.  The information does not constitute either legal or professional consultation.  This presentation is not to be sold or reused without written authorization.”</a:t>
            </a:r>
            <a:endParaRPr lang="en-US" sz="2000" dirty="0"/>
          </a:p>
          <a:p>
            <a:pPr algn="ctr"/>
            <a:endParaRPr lang="en-US" sz="2000" dirty="0"/>
          </a:p>
        </p:txBody>
      </p:sp>
    </p:spTree>
    <p:extLst>
      <p:ext uri="{BB962C8B-B14F-4D97-AF65-F5344CB8AC3E}">
        <p14:creationId xmlns:p14="http://schemas.microsoft.com/office/powerpoint/2010/main" val="1607052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B26463A-658B-4B5F-8003-799FA5C5F740}"/>
              </a:ext>
            </a:extLst>
          </p:cNvPr>
          <p:cNvSpPr>
            <a:spLocks noGrp="1"/>
          </p:cNvSpPr>
          <p:nvPr>
            <p:ph idx="1"/>
          </p:nvPr>
        </p:nvSpPr>
        <p:spPr>
          <a:xfrm>
            <a:off x="505678" y="3985126"/>
            <a:ext cx="2743200" cy="1144198"/>
          </a:xfrm>
        </p:spPr>
        <p:txBody>
          <a:bodyPr vert="horz" lIns="68580" tIns="34290" rIns="68580" bIns="34290" rtlCol="0">
            <a:normAutofit/>
          </a:bodyPr>
          <a:lstStyle/>
          <a:p>
            <a:pPr marL="0" indent="0" algn="ctr">
              <a:buNone/>
            </a:pPr>
            <a:r>
              <a:rPr lang="en-US" sz="1500" dirty="0">
                <a:solidFill>
                  <a:srgbClr val="FFFFFF"/>
                </a:solidFill>
              </a:rPr>
              <a:t>CMS-State Operations Manual</a:t>
            </a:r>
            <a:br>
              <a:rPr lang="en-US" sz="1500" dirty="0">
                <a:solidFill>
                  <a:srgbClr val="FFFFFF"/>
                </a:solidFill>
              </a:rPr>
            </a:br>
            <a:r>
              <a:rPr lang="en-US" sz="1500" dirty="0">
                <a:solidFill>
                  <a:srgbClr val="FFFFFF"/>
                </a:solidFill>
              </a:rPr>
              <a:t>Appendix PP-Guidance to Surveyors for Long Term Care Facilities</a:t>
            </a:r>
          </a:p>
        </p:txBody>
      </p:sp>
      <p:pic>
        <p:nvPicPr>
          <p:cNvPr id="5" name="Picture 4">
            <a:extLst>
              <a:ext uri="{FF2B5EF4-FFF2-40B4-BE49-F238E27FC236}">
                <a16:creationId xmlns:a16="http://schemas.microsoft.com/office/drawing/2014/main" id="{0C9B703C-66B6-4430-AF2A-93676E8A68A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94107" y="1313018"/>
            <a:ext cx="4915159" cy="3280869"/>
          </a:xfrm>
          <a:prstGeom prst="rect">
            <a:avLst/>
          </a:prstGeom>
          <a:ln>
            <a:noFill/>
          </a:ln>
          <a:effectLst>
            <a:softEdge rad="112500"/>
          </a:effectLst>
        </p:spPr>
      </p:pic>
      <p:sp>
        <p:nvSpPr>
          <p:cNvPr id="6" name="Rectangle 5">
            <a:extLst>
              <a:ext uri="{FF2B5EF4-FFF2-40B4-BE49-F238E27FC236}">
                <a16:creationId xmlns:a16="http://schemas.microsoft.com/office/drawing/2014/main" id="{7D00F2A1-CB7D-4906-8E5C-05BC90355FB2}"/>
              </a:ext>
            </a:extLst>
          </p:cNvPr>
          <p:cNvSpPr/>
          <p:nvPr/>
        </p:nvSpPr>
        <p:spPr>
          <a:xfrm>
            <a:off x="4319337" y="5323745"/>
            <a:ext cx="4572000" cy="346249"/>
          </a:xfrm>
          <a:prstGeom prst="rect">
            <a:avLst/>
          </a:prstGeom>
        </p:spPr>
        <p:txBody>
          <a:bodyPr>
            <a:spAutoFit/>
          </a:bodyPr>
          <a:lstStyle/>
          <a:p>
            <a:pPr algn="r">
              <a:spcAft>
                <a:spcPts val="450"/>
              </a:spcAft>
            </a:pPr>
            <a:r>
              <a:rPr lang="en-US" sz="825" dirty="0">
                <a:hlinkClick r:id="rId4"/>
              </a:rPr>
              <a:t>https://www.cms.gov/Regulations-and-Guidance/Guidance/Manuals/downloads/som107ap_pp_guidelines_ltcf.pdf</a:t>
            </a:r>
            <a:r>
              <a:rPr lang="en-US" sz="825" dirty="0"/>
              <a:t> </a:t>
            </a:r>
          </a:p>
        </p:txBody>
      </p:sp>
      <p:pic>
        <p:nvPicPr>
          <p:cNvPr id="8" name="Picture 7">
            <a:extLst>
              <a:ext uri="{FF2B5EF4-FFF2-40B4-BE49-F238E27FC236}">
                <a16:creationId xmlns:a16="http://schemas.microsoft.com/office/drawing/2014/main" id="{27842559-E8D6-44A6-95F8-8C6044F5999F}"/>
              </a:ext>
            </a:extLst>
          </p:cNvPr>
          <p:cNvPicPr>
            <a:picLocks noChangeAspect="1"/>
          </p:cNvPicPr>
          <p:nvPr/>
        </p:nvPicPr>
        <p:blipFill>
          <a:blip r:embed="rId5"/>
          <a:stretch>
            <a:fillRect/>
          </a:stretch>
        </p:blipFill>
        <p:spPr>
          <a:xfrm>
            <a:off x="0" y="236912"/>
            <a:ext cx="3900953" cy="5433082"/>
          </a:xfrm>
          <a:prstGeom prst="rect">
            <a:avLst/>
          </a:prstGeom>
        </p:spPr>
      </p:pic>
    </p:spTree>
    <p:extLst>
      <p:ext uri="{BB962C8B-B14F-4D97-AF65-F5344CB8AC3E}">
        <p14:creationId xmlns:p14="http://schemas.microsoft.com/office/powerpoint/2010/main" val="34410349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67D50-79EF-4815-A404-AD9F8CAD8653}"/>
              </a:ext>
            </a:extLst>
          </p:cNvPr>
          <p:cNvSpPr>
            <a:spLocks noGrp="1"/>
          </p:cNvSpPr>
          <p:nvPr>
            <p:ph type="title"/>
          </p:nvPr>
        </p:nvSpPr>
        <p:spPr>
          <a:xfrm>
            <a:off x="393192" y="4432554"/>
            <a:ext cx="4945642" cy="1218908"/>
          </a:xfrm>
        </p:spPr>
        <p:txBody>
          <a:bodyPr>
            <a:normAutofit fontScale="90000"/>
          </a:bodyPr>
          <a:lstStyle/>
          <a:p>
            <a:pPr algn="r"/>
            <a:r>
              <a:rPr lang="en-US" dirty="0"/>
              <a:t>Food and Nutrition Services</a:t>
            </a:r>
          </a:p>
        </p:txBody>
      </p:sp>
      <p:pic>
        <p:nvPicPr>
          <p:cNvPr id="5" name="Picture 4" descr="A group of people looking at a computer&#10;&#10;Description automatically generated">
            <a:extLst>
              <a:ext uri="{FF2B5EF4-FFF2-40B4-BE49-F238E27FC236}">
                <a16:creationId xmlns:a16="http://schemas.microsoft.com/office/drawing/2014/main" id="{4B697E6C-5AC9-446C-B8AB-E66BCF75048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1" b="17459"/>
          <a:stretch/>
        </p:blipFill>
        <p:spPr>
          <a:xfrm>
            <a:off x="245660" y="1206538"/>
            <a:ext cx="5108159" cy="2972556"/>
          </a:xfrm>
          <a:prstGeom prst="rect">
            <a:avLst/>
          </a:prstGeom>
          <a:ln>
            <a:noFill/>
          </a:ln>
          <a:effectLst>
            <a:softEdge rad="112500"/>
          </a:effectLst>
        </p:spPr>
      </p:pic>
      <p:sp>
        <p:nvSpPr>
          <p:cNvPr id="3" name="Content Placeholder 2">
            <a:extLst>
              <a:ext uri="{FF2B5EF4-FFF2-40B4-BE49-F238E27FC236}">
                <a16:creationId xmlns:a16="http://schemas.microsoft.com/office/drawing/2014/main" id="{16F3F23C-65F3-480D-A761-3B573E566988}"/>
              </a:ext>
            </a:extLst>
          </p:cNvPr>
          <p:cNvSpPr>
            <a:spLocks noGrp="1"/>
          </p:cNvSpPr>
          <p:nvPr>
            <p:ph idx="1"/>
          </p:nvPr>
        </p:nvSpPr>
        <p:spPr>
          <a:xfrm>
            <a:off x="5486400" y="533400"/>
            <a:ext cx="3447799" cy="4991100"/>
          </a:xfrm>
        </p:spPr>
        <p:txBody>
          <a:bodyPr anchor="ctr">
            <a:noAutofit/>
          </a:bodyPr>
          <a:lstStyle/>
          <a:p>
            <a:pPr marL="0" indent="0">
              <a:buNone/>
            </a:pPr>
            <a:r>
              <a:rPr lang="en-US" sz="2000" dirty="0"/>
              <a:t>Staffing: The facility must employ sufficient staff with the appropriate competencies and skill sets to carry out the functions of the food and nutrition service, taking into consideration resident assessments, individual plans of care and the number, acuity and diagnoses of the facility’s resident population in accordance with the facility assessment</a:t>
            </a:r>
          </a:p>
        </p:txBody>
      </p:sp>
    </p:spTree>
    <p:extLst>
      <p:ext uri="{BB962C8B-B14F-4D97-AF65-F5344CB8AC3E}">
        <p14:creationId xmlns:p14="http://schemas.microsoft.com/office/powerpoint/2010/main" val="4880090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630ED-2FDB-4921-B3B7-5302411B733C}"/>
              </a:ext>
            </a:extLst>
          </p:cNvPr>
          <p:cNvSpPr>
            <a:spLocks noGrp="1"/>
          </p:cNvSpPr>
          <p:nvPr>
            <p:ph type="title"/>
          </p:nvPr>
        </p:nvSpPr>
        <p:spPr>
          <a:xfrm>
            <a:off x="-40341" y="4419600"/>
            <a:ext cx="4945642" cy="1218908"/>
          </a:xfrm>
        </p:spPr>
        <p:txBody>
          <a:bodyPr>
            <a:normAutofit/>
          </a:bodyPr>
          <a:lstStyle/>
          <a:p>
            <a:pPr algn="r"/>
            <a:r>
              <a:rPr lang="en-US" sz="3600" dirty="0"/>
              <a:t>F676 Activities of Daily Living-Maintain Abilities</a:t>
            </a:r>
          </a:p>
        </p:txBody>
      </p:sp>
      <p:pic>
        <p:nvPicPr>
          <p:cNvPr id="5" name="Picture 4" descr="A picture containing indoor, table, sitting, desk&#10;&#10;Description automatically generated">
            <a:extLst>
              <a:ext uri="{FF2B5EF4-FFF2-40B4-BE49-F238E27FC236}">
                <a16:creationId xmlns:a16="http://schemas.microsoft.com/office/drawing/2014/main" id="{BFA4E507-9E71-4C04-BF32-3C723EA8B66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12493" r="1" b="1"/>
          <a:stretch/>
        </p:blipFill>
        <p:spPr>
          <a:xfrm>
            <a:off x="245660" y="1524000"/>
            <a:ext cx="4562620" cy="2655094"/>
          </a:xfrm>
          <a:prstGeom prst="rect">
            <a:avLst/>
          </a:prstGeom>
          <a:ln>
            <a:noFill/>
          </a:ln>
          <a:effectLst>
            <a:softEdge rad="112500"/>
          </a:effectLst>
        </p:spPr>
      </p:pic>
      <p:sp>
        <p:nvSpPr>
          <p:cNvPr id="3" name="Content Placeholder 2">
            <a:extLst>
              <a:ext uri="{FF2B5EF4-FFF2-40B4-BE49-F238E27FC236}">
                <a16:creationId xmlns:a16="http://schemas.microsoft.com/office/drawing/2014/main" id="{A71FD788-8122-48E7-B9E4-8A11496E66AC}"/>
              </a:ext>
            </a:extLst>
          </p:cNvPr>
          <p:cNvSpPr>
            <a:spLocks noGrp="1"/>
          </p:cNvSpPr>
          <p:nvPr>
            <p:ph idx="1"/>
          </p:nvPr>
        </p:nvSpPr>
        <p:spPr>
          <a:xfrm>
            <a:off x="4905302" y="762000"/>
            <a:ext cx="3993038" cy="4540250"/>
          </a:xfrm>
        </p:spPr>
        <p:txBody>
          <a:bodyPr anchor="ctr">
            <a:normAutofit lnSpcReduction="10000"/>
          </a:bodyPr>
          <a:lstStyle/>
          <a:p>
            <a:pPr marL="0" indent="0">
              <a:buNone/>
            </a:pPr>
            <a:r>
              <a:rPr lang="en-US" sz="2000" dirty="0"/>
              <a:t>“Based on the comprehensive assessment of a resident and consistent with the resident’s needs and choices, the facility must provide the necessary care and services to ensure that a resident's abilities in activities of daily living do not diminish unless circumstances of the individual's clinical condition demonstrate that such diminution was unavoidable.” </a:t>
            </a:r>
          </a:p>
          <a:p>
            <a:pPr marL="0" indent="0">
              <a:buNone/>
            </a:pPr>
            <a:endParaRPr lang="en-US" sz="1050" baseline="30000" dirty="0"/>
          </a:p>
          <a:p>
            <a:pPr marL="0" indent="0">
              <a:buNone/>
            </a:pPr>
            <a:endParaRPr lang="en-US" sz="1050" baseline="30000" dirty="0"/>
          </a:p>
          <a:p>
            <a:pPr marL="0" indent="0" algn="r">
              <a:buNone/>
            </a:pPr>
            <a:r>
              <a:rPr lang="en-US" sz="1050" u="sng" dirty="0"/>
              <a:t>Centers for Medicare &amp; Medicaid Services State Operations Manual, Appendix PP – Guidance to Surveyors for Long Term Care Facilities (Rev. 173, 11-22-17):  </a:t>
            </a:r>
            <a:r>
              <a:rPr lang="en-US" sz="1050" u="sng" dirty="0">
                <a:hlinkClick r:id="rId4">
                  <a:extLst>
                    <a:ext uri="{A12FA001-AC4F-418D-AE19-62706E023703}">
                      <ahyp:hlinkClr xmlns:ahyp="http://schemas.microsoft.com/office/drawing/2018/hyperlinkcolor" val="tx"/>
                    </a:ext>
                  </a:extLst>
                </a:hlinkClick>
              </a:rPr>
              <a:t>https://www.cms.gov/Regulations-and-Guidance/Guidance/Manuals/downloads/som107ap_pp_guidelines_ltcf.pdf</a:t>
            </a:r>
            <a:r>
              <a:rPr lang="en-US" sz="1050" u="sng" dirty="0"/>
              <a:t>  </a:t>
            </a:r>
            <a:endParaRPr lang="en-US" sz="1050" dirty="0"/>
          </a:p>
          <a:p>
            <a:pPr marL="0" indent="0">
              <a:buNone/>
            </a:pPr>
            <a:r>
              <a:rPr lang="en-US" sz="1050" dirty="0"/>
              <a:t> </a:t>
            </a:r>
          </a:p>
          <a:p>
            <a:endParaRPr lang="en-US" sz="1050" dirty="0"/>
          </a:p>
        </p:txBody>
      </p:sp>
    </p:spTree>
    <p:extLst>
      <p:ext uri="{BB962C8B-B14F-4D97-AF65-F5344CB8AC3E}">
        <p14:creationId xmlns:p14="http://schemas.microsoft.com/office/powerpoint/2010/main" val="19511576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red fruit&#10;&#10;Description automatically generated">
            <a:extLst>
              <a:ext uri="{FF2B5EF4-FFF2-40B4-BE49-F238E27FC236}">
                <a16:creationId xmlns:a16="http://schemas.microsoft.com/office/drawing/2014/main" id="{AF950C5A-28C1-461C-B683-BDADE7CC5DDB}"/>
              </a:ext>
            </a:extLst>
          </p:cNvPr>
          <p:cNvPicPr>
            <a:picLocks noChangeAspect="1"/>
          </p:cNvPicPr>
          <p:nvPr/>
        </p:nvPicPr>
        <p:blipFill rotWithShape="1">
          <a:blip r:embed="rId3">
            <a:extLst>
              <a:ext uri="{28A0092B-C50C-407E-A947-70E740481C1C}">
                <a14:useLocalDpi xmlns:a14="http://schemas.microsoft.com/office/drawing/2010/main"/>
              </a:ext>
            </a:extLst>
          </a:blip>
          <a:srcRect t="15730"/>
          <a:stretch/>
        </p:blipFill>
        <p:spPr>
          <a:xfrm>
            <a:off x="0" y="0"/>
            <a:ext cx="9144000" cy="5467350"/>
          </a:xfrm>
          <a:prstGeom prst="rect">
            <a:avLst/>
          </a:prstGeom>
        </p:spPr>
      </p:pic>
      <p:sp>
        <p:nvSpPr>
          <p:cNvPr id="2" name="Title 1">
            <a:extLst>
              <a:ext uri="{FF2B5EF4-FFF2-40B4-BE49-F238E27FC236}">
                <a16:creationId xmlns:a16="http://schemas.microsoft.com/office/drawing/2014/main" id="{EBD151AB-A643-4DB9-8ABC-0CF67F5AD4F8}"/>
              </a:ext>
            </a:extLst>
          </p:cNvPr>
          <p:cNvSpPr>
            <a:spLocks noGrp="1"/>
          </p:cNvSpPr>
          <p:nvPr>
            <p:ph type="title"/>
          </p:nvPr>
        </p:nvSpPr>
        <p:spPr>
          <a:xfrm>
            <a:off x="1134460" y="-152400"/>
            <a:ext cx="6875080" cy="1007066"/>
          </a:xfrm>
        </p:spPr>
        <p:txBody>
          <a:bodyPr>
            <a:normAutofit/>
          </a:bodyPr>
          <a:lstStyle/>
          <a:p>
            <a:pPr algn="ctr"/>
            <a:r>
              <a:rPr lang="en-US" sz="2100" b="1" dirty="0"/>
              <a:t>F800:  Provided Diet Meets the Needs of Each Resident</a:t>
            </a:r>
          </a:p>
        </p:txBody>
      </p:sp>
      <p:sp>
        <p:nvSpPr>
          <p:cNvPr id="3" name="Content Placeholder 2">
            <a:extLst>
              <a:ext uri="{FF2B5EF4-FFF2-40B4-BE49-F238E27FC236}">
                <a16:creationId xmlns:a16="http://schemas.microsoft.com/office/drawing/2014/main" id="{217AE45B-78A0-4264-A5CB-4FE2D3B26B87}"/>
              </a:ext>
            </a:extLst>
          </p:cNvPr>
          <p:cNvSpPr>
            <a:spLocks noGrp="1"/>
          </p:cNvSpPr>
          <p:nvPr>
            <p:ph idx="1"/>
          </p:nvPr>
        </p:nvSpPr>
        <p:spPr>
          <a:xfrm>
            <a:off x="304800" y="3657600"/>
            <a:ext cx="4025463" cy="1809750"/>
          </a:xfrm>
          <a:solidFill>
            <a:schemeClr val="accent6">
              <a:lumMod val="40000"/>
              <a:lumOff val="60000"/>
            </a:schemeClr>
          </a:solidFill>
          <a:effectLst>
            <a:glow rad="63500">
              <a:schemeClr val="accent6">
                <a:satMod val="175000"/>
                <a:alpha val="40000"/>
              </a:schemeClr>
            </a:glow>
            <a:outerShdw blurRad="50800" dist="38100" dir="2700000" algn="tl" rotWithShape="0">
              <a:prstClr val="black">
                <a:alpha val="40000"/>
              </a:prstClr>
            </a:outerShdw>
          </a:effectLst>
        </p:spPr>
        <p:txBody>
          <a:bodyPr anchor="ctr">
            <a:normAutofit fontScale="92500"/>
          </a:bodyPr>
          <a:lstStyle/>
          <a:p>
            <a:pPr marL="0" indent="0">
              <a:buNone/>
            </a:pPr>
            <a:r>
              <a:rPr lang="en-US" sz="1950" dirty="0"/>
              <a:t>“The facility must provide each resident with a nourishing, palatable, well-balanced diet that meets his or her daily nutritional and special dietary needs, taking into consideration the preferences of each resident.”  </a:t>
            </a:r>
          </a:p>
          <a:p>
            <a:endParaRPr lang="en-US" sz="1350" dirty="0"/>
          </a:p>
        </p:txBody>
      </p:sp>
    </p:spTree>
    <p:extLst>
      <p:ext uri="{BB962C8B-B14F-4D97-AF65-F5344CB8AC3E}">
        <p14:creationId xmlns:p14="http://schemas.microsoft.com/office/powerpoint/2010/main" val="7849347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001C3-F1BC-4164-9BF9-B6CF5E19E707}"/>
              </a:ext>
            </a:extLst>
          </p:cNvPr>
          <p:cNvSpPr>
            <a:spLocks noGrp="1"/>
          </p:cNvSpPr>
          <p:nvPr>
            <p:ph type="title"/>
          </p:nvPr>
        </p:nvSpPr>
        <p:spPr>
          <a:xfrm>
            <a:off x="790523" y="395859"/>
            <a:ext cx="7510591" cy="1090538"/>
          </a:xfrm>
        </p:spPr>
        <p:txBody>
          <a:bodyPr>
            <a:noAutofit/>
          </a:bodyPr>
          <a:lstStyle/>
          <a:p>
            <a:r>
              <a:rPr lang="en-US" sz="4000" dirty="0">
                <a:solidFill>
                  <a:srgbClr val="000000"/>
                </a:solidFill>
              </a:rPr>
              <a:t>F810 Assistive Devices – Eating Equipment/Utensils</a:t>
            </a:r>
          </a:p>
        </p:txBody>
      </p:sp>
      <p:pic>
        <p:nvPicPr>
          <p:cNvPr id="7" name="Graphic 6" descr="Fork and knife">
            <a:extLst>
              <a:ext uri="{FF2B5EF4-FFF2-40B4-BE49-F238E27FC236}">
                <a16:creationId xmlns:a16="http://schemas.microsoft.com/office/drawing/2014/main" id="{7E8FD104-95DA-43EC-8C18-AF9BB027C940}"/>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37691" y="2079067"/>
            <a:ext cx="2715016" cy="2715016"/>
          </a:xfrm>
          <a:prstGeom prst="rect">
            <a:avLst/>
          </a:prstGeom>
          <a:effectLst>
            <a:glow rad="63500">
              <a:schemeClr val="accent3">
                <a:satMod val="175000"/>
                <a:alpha val="40000"/>
              </a:schemeClr>
            </a:glow>
          </a:effectLst>
        </p:spPr>
      </p:pic>
      <p:sp>
        <p:nvSpPr>
          <p:cNvPr id="3" name="Content Placeholder 2">
            <a:extLst>
              <a:ext uri="{FF2B5EF4-FFF2-40B4-BE49-F238E27FC236}">
                <a16:creationId xmlns:a16="http://schemas.microsoft.com/office/drawing/2014/main" id="{646121C2-B0A4-4AE8-B03A-6944DFB561DB}"/>
              </a:ext>
            </a:extLst>
          </p:cNvPr>
          <p:cNvSpPr>
            <a:spLocks noGrp="1"/>
          </p:cNvSpPr>
          <p:nvPr>
            <p:ph idx="1"/>
          </p:nvPr>
        </p:nvSpPr>
        <p:spPr>
          <a:xfrm>
            <a:off x="3962400" y="2079067"/>
            <a:ext cx="4643514" cy="3117334"/>
          </a:xfrm>
        </p:spPr>
        <p:txBody>
          <a:bodyPr anchor="ctr">
            <a:normAutofit fontScale="85000" lnSpcReduction="10000"/>
          </a:bodyPr>
          <a:lstStyle/>
          <a:p>
            <a:pPr marL="0" indent="0">
              <a:buNone/>
            </a:pPr>
            <a:r>
              <a:rPr lang="en-US" dirty="0">
                <a:solidFill>
                  <a:srgbClr val="000000"/>
                </a:solidFill>
              </a:rPr>
              <a:t>The facility must provide special eating equipment and utensils for residents who need them and appropriate assistance to ensure that the resident can use the assistive devices when consuming meals and snacks. </a:t>
            </a:r>
          </a:p>
          <a:p>
            <a:endParaRPr lang="en-US" sz="1500" dirty="0">
              <a:solidFill>
                <a:srgbClr val="000000"/>
              </a:solidFill>
            </a:endParaRPr>
          </a:p>
        </p:txBody>
      </p:sp>
    </p:spTree>
    <p:extLst>
      <p:ext uri="{BB962C8B-B14F-4D97-AF65-F5344CB8AC3E}">
        <p14:creationId xmlns:p14="http://schemas.microsoft.com/office/powerpoint/2010/main" val="24531615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0D8CE-71CE-44B6-8C41-D4B58D072D2B}"/>
              </a:ext>
            </a:extLst>
          </p:cNvPr>
          <p:cNvSpPr>
            <a:spLocks noGrp="1"/>
          </p:cNvSpPr>
          <p:nvPr>
            <p:ph type="title"/>
          </p:nvPr>
        </p:nvSpPr>
        <p:spPr>
          <a:xfrm>
            <a:off x="215153" y="228600"/>
            <a:ext cx="8915400" cy="1090538"/>
          </a:xfrm>
        </p:spPr>
        <p:txBody>
          <a:bodyPr>
            <a:noAutofit/>
          </a:bodyPr>
          <a:lstStyle/>
          <a:p>
            <a:r>
              <a:rPr lang="en-US" sz="4000" dirty="0">
                <a:solidFill>
                  <a:srgbClr val="000000"/>
                </a:solidFill>
              </a:rPr>
              <a:t>Paid Feeding Assistants </a:t>
            </a:r>
            <a:r>
              <a:rPr lang="en-US" sz="1600" dirty="0">
                <a:solidFill>
                  <a:srgbClr val="000000"/>
                </a:solidFill>
              </a:rPr>
              <a:t>(</a:t>
            </a:r>
            <a:r>
              <a:rPr lang="en-US" sz="1600" dirty="0">
                <a:solidFill>
                  <a:srgbClr val="000000"/>
                </a:solidFill>
                <a:highlight>
                  <a:srgbClr val="FFFF00"/>
                </a:highlight>
              </a:rPr>
              <a:t>Delete this slide if you do not use paid feeding assistants</a:t>
            </a:r>
            <a:r>
              <a:rPr lang="en-US" sz="1600" dirty="0">
                <a:solidFill>
                  <a:srgbClr val="000000"/>
                </a:solidFill>
              </a:rPr>
              <a:t>)</a:t>
            </a:r>
          </a:p>
        </p:txBody>
      </p:sp>
      <p:pic>
        <p:nvPicPr>
          <p:cNvPr id="5" name="Picture 4" descr="A group of people posing for the camera&#10;&#10;Description automatically generated">
            <a:extLst>
              <a:ext uri="{FF2B5EF4-FFF2-40B4-BE49-F238E27FC236}">
                <a16:creationId xmlns:a16="http://schemas.microsoft.com/office/drawing/2014/main" id="{06438DED-D583-4568-92BD-DC6065A1D80C}"/>
              </a:ext>
            </a:extLst>
          </p:cNvPr>
          <p:cNvPicPr>
            <a:picLocks noChangeAspect="1"/>
          </p:cNvPicPr>
          <p:nvPr/>
        </p:nvPicPr>
        <p:blipFill rotWithShape="1">
          <a:blip r:embed="rId3" cstate="email">
            <a:alphaModFix/>
            <a:extLst>
              <a:ext uri="{28A0092B-C50C-407E-A947-70E740481C1C}">
                <a14:useLocalDpi xmlns:a14="http://schemas.microsoft.com/office/drawing/2010/main"/>
              </a:ext>
            </a:extLst>
          </a:blip>
          <a:srcRect b="30136"/>
          <a:stretch/>
        </p:blipFill>
        <p:spPr>
          <a:xfrm>
            <a:off x="15" y="1537673"/>
            <a:ext cx="3628516" cy="3797804"/>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 name="Content Placeholder 2">
            <a:extLst>
              <a:ext uri="{FF2B5EF4-FFF2-40B4-BE49-F238E27FC236}">
                <a16:creationId xmlns:a16="http://schemas.microsoft.com/office/drawing/2014/main" id="{E1779D82-F371-4DEB-9EE6-7F900ECE668F}"/>
              </a:ext>
            </a:extLst>
          </p:cNvPr>
          <p:cNvSpPr>
            <a:spLocks noGrp="1"/>
          </p:cNvSpPr>
          <p:nvPr>
            <p:ph idx="1"/>
          </p:nvPr>
        </p:nvSpPr>
        <p:spPr>
          <a:xfrm>
            <a:off x="3810000" y="2606010"/>
            <a:ext cx="5244353" cy="2729467"/>
          </a:xfrm>
        </p:spPr>
        <p:txBody>
          <a:bodyPr anchor="ctr">
            <a:noAutofit/>
          </a:bodyPr>
          <a:lstStyle/>
          <a:p>
            <a:r>
              <a:rPr lang="en-US" sz="2400" dirty="0">
                <a:solidFill>
                  <a:srgbClr val="000000"/>
                </a:solidFill>
              </a:rPr>
              <a:t>Paid feeding assistants must follow the individualized care plan of the resident.</a:t>
            </a:r>
          </a:p>
          <a:p>
            <a:r>
              <a:rPr lang="en-US" sz="2400" dirty="0">
                <a:solidFill>
                  <a:srgbClr val="000000"/>
                </a:solidFill>
              </a:rPr>
              <a:t>If a resident is identified as having a swallowing deficit and are on a specific restorative nursing swallowing program, the CNA or Restorative Aide should provide the program interventions and not the Paid Feeding Assistant.</a:t>
            </a:r>
          </a:p>
        </p:txBody>
      </p:sp>
    </p:spTree>
    <p:extLst>
      <p:ext uri="{BB962C8B-B14F-4D97-AF65-F5344CB8AC3E}">
        <p14:creationId xmlns:p14="http://schemas.microsoft.com/office/powerpoint/2010/main" val="8120391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E5BDA-890B-450C-826A-3507609EC562}"/>
              </a:ext>
            </a:extLst>
          </p:cNvPr>
          <p:cNvSpPr>
            <a:spLocks noGrp="1"/>
          </p:cNvSpPr>
          <p:nvPr>
            <p:ph type="title"/>
          </p:nvPr>
        </p:nvSpPr>
        <p:spPr>
          <a:xfrm>
            <a:off x="45104" y="4432554"/>
            <a:ext cx="5293730" cy="1218908"/>
          </a:xfrm>
        </p:spPr>
        <p:txBody>
          <a:bodyPr>
            <a:noAutofit/>
          </a:bodyPr>
          <a:lstStyle/>
          <a:p>
            <a:pPr algn="r"/>
            <a:r>
              <a:rPr lang="en-US" sz="3200" dirty="0"/>
              <a:t>F552:  Right to Be Informed and Make Treatment Decisions</a:t>
            </a:r>
          </a:p>
        </p:txBody>
      </p:sp>
      <p:pic>
        <p:nvPicPr>
          <p:cNvPr id="5" name="Picture 4" descr="A group of people looking at a computer&#10;&#10;Description automatically generated">
            <a:extLst>
              <a:ext uri="{FF2B5EF4-FFF2-40B4-BE49-F238E27FC236}">
                <a16:creationId xmlns:a16="http://schemas.microsoft.com/office/drawing/2014/main" id="{F0B0D72B-6644-47C9-98B9-D8566B37FBD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1" b="12822"/>
          <a:stretch/>
        </p:blipFill>
        <p:spPr>
          <a:xfrm>
            <a:off x="245660" y="1098550"/>
            <a:ext cx="5293730" cy="3080544"/>
          </a:xfrm>
          <a:prstGeom prst="rect">
            <a:avLst/>
          </a:prstGeom>
          <a:ln>
            <a:noFill/>
          </a:ln>
          <a:effectLst>
            <a:softEdge rad="112500"/>
          </a:effectLst>
        </p:spPr>
      </p:pic>
      <p:sp>
        <p:nvSpPr>
          <p:cNvPr id="3" name="Content Placeholder 2">
            <a:extLst>
              <a:ext uri="{FF2B5EF4-FFF2-40B4-BE49-F238E27FC236}">
                <a16:creationId xmlns:a16="http://schemas.microsoft.com/office/drawing/2014/main" id="{750B625B-EE12-4B91-9B2C-B980BE54A663}"/>
              </a:ext>
            </a:extLst>
          </p:cNvPr>
          <p:cNvSpPr>
            <a:spLocks noGrp="1"/>
          </p:cNvSpPr>
          <p:nvPr>
            <p:ph idx="1"/>
          </p:nvPr>
        </p:nvSpPr>
        <p:spPr>
          <a:xfrm>
            <a:off x="5715000" y="1545544"/>
            <a:ext cx="3383896" cy="3639272"/>
          </a:xfrm>
        </p:spPr>
        <p:txBody>
          <a:bodyPr anchor="ctr">
            <a:noAutofit/>
          </a:bodyPr>
          <a:lstStyle/>
          <a:p>
            <a:pPr marL="0" indent="0">
              <a:buNone/>
            </a:pPr>
            <a:r>
              <a:rPr lang="en-US" sz="2400" dirty="0"/>
              <a:t>The resident should be involved in the planning and implementation of their care.  This includes the ability to decide on options of treatment once all of the information is provided to the resident.</a:t>
            </a:r>
          </a:p>
        </p:txBody>
      </p:sp>
    </p:spTree>
    <p:extLst>
      <p:ext uri="{BB962C8B-B14F-4D97-AF65-F5344CB8AC3E}">
        <p14:creationId xmlns:p14="http://schemas.microsoft.com/office/powerpoint/2010/main" val="1859499234"/>
      </p:ext>
    </p:extLst>
  </p:cSld>
  <p:clrMapOvr>
    <a:masterClrMapping/>
  </p:clrMapOvr>
</p:sld>
</file>

<file path=ppt/theme/theme1.xml><?xml version="1.0" encoding="utf-8"?>
<a:theme xmlns:a="http://schemas.openxmlformats.org/drawingml/2006/main" name="1_2012LeadingAge_gray2PP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2012LeadingAge_gray2PPT</Template>
  <TotalTime>1213</TotalTime>
  <Words>2234</Words>
  <Application>Microsoft Office PowerPoint</Application>
  <PresentationFormat>On-screen Show (4:3)</PresentationFormat>
  <Paragraphs>182</Paragraphs>
  <Slides>25</Slides>
  <Notes>21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Verdana</vt:lpstr>
      <vt:lpstr>1_2012LeadingAge_gray2PPT</vt:lpstr>
      <vt:lpstr>Food and Nutrition:  Dining Assistance Techniques and Adaptive Equipment Competency </vt:lpstr>
      <vt:lpstr>Objectives</vt:lpstr>
      <vt:lpstr>PowerPoint Presentation</vt:lpstr>
      <vt:lpstr>Food and Nutrition Services</vt:lpstr>
      <vt:lpstr>F676 Activities of Daily Living-Maintain Abilities</vt:lpstr>
      <vt:lpstr>F800:  Provided Diet Meets the Needs of Each Resident</vt:lpstr>
      <vt:lpstr>F810 Assistive Devices – Eating Equipment/Utensils</vt:lpstr>
      <vt:lpstr>Paid Feeding Assistants (Delete this slide if you do not use paid feeding assistants)</vt:lpstr>
      <vt:lpstr>F552:  Right to Be Informed and Make Treatment Decisions</vt:lpstr>
      <vt:lpstr>Other Regulations to Consider</vt:lpstr>
      <vt:lpstr>Infection Control</vt:lpstr>
      <vt:lpstr>Restorative Nursing</vt:lpstr>
      <vt:lpstr>Adaptive Equipment for Dining:</vt:lpstr>
      <vt:lpstr>Dining Equipment</vt:lpstr>
      <vt:lpstr>Dining Adaptive Equipment</vt:lpstr>
      <vt:lpstr>Dining Interventions Special Techniques Positioning </vt:lpstr>
      <vt:lpstr>Size of the Bite!</vt:lpstr>
      <vt:lpstr>Special Techniques Verbal Cues </vt:lpstr>
      <vt:lpstr>Dining Interventions Special Techniques </vt:lpstr>
      <vt:lpstr>Dining Interventions Special Techniques Joint Support/Hand Over Hand </vt:lpstr>
      <vt:lpstr>Dining Interventions Special Techniques </vt:lpstr>
      <vt:lpstr>PowerPoint Presentation</vt:lpstr>
      <vt:lpstr>PowerPoint Presentation</vt:lpstr>
      <vt:lpstr>References and Resources </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aparkhill</dc:creator>
  <cp:lastModifiedBy>Charlie Visconage</cp:lastModifiedBy>
  <cp:revision>141</cp:revision>
  <dcterms:created xsi:type="dcterms:W3CDTF">2012-09-27T17:39:50Z</dcterms:created>
  <dcterms:modified xsi:type="dcterms:W3CDTF">2019-05-13T18:25:30Z</dcterms:modified>
  <cp:contentStatus/>
</cp:coreProperties>
</file>